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16"/>
  </p:notesMasterIdLst>
  <p:sldIdLst>
    <p:sldId id="257" r:id="rId2"/>
    <p:sldId id="258" r:id="rId3"/>
    <p:sldId id="273" r:id="rId4"/>
    <p:sldId id="259" r:id="rId5"/>
    <p:sldId id="274" r:id="rId6"/>
    <p:sldId id="260" r:id="rId7"/>
    <p:sldId id="267" r:id="rId8"/>
    <p:sldId id="262" r:id="rId9"/>
    <p:sldId id="263" r:id="rId10"/>
    <p:sldId id="268" r:id="rId11"/>
    <p:sldId id="269" r:id="rId12"/>
    <p:sldId id="272" r:id="rId13"/>
    <p:sldId id="271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D4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8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200" y="2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3" d="100"/>
          <a:sy n="153" d="100"/>
        </p:scale>
        <p:origin x="4328" y="1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19A95-4F79-9644-B97E-0A81F6065D21}" type="datetimeFigureOut">
              <a:rPr lang="en-US" smtClean="0"/>
              <a:t>5/8/20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04C69-B7D3-664F-8B97-E4459347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81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treet in front of a brick building&#10;&#10;Description automatically generated">
            <a:extLst>
              <a:ext uri="{FF2B5EF4-FFF2-40B4-BE49-F238E27FC236}">
                <a16:creationId xmlns:a16="http://schemas.microsoft.com/office/drawing/2014/main" id="{BE0D4DE0-70AA-0346-AA93-7D48F3FA2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65457" y="1615668"/>
            <a:ext cx="3149939" cy="3328159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8AD75DE9-2D18-4A4C-83E9-CD081C2AD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903" y="1615668"/>
            <a:ext cx="5826319" cy="3328159"/>
          </a:xfrm>
        </p:spPr>
        <p:txBody>
          <a:bodyPr anchor="ctr">
            <a:noAutofit/>
          </a:bodyPr>
          <a:lstStyle>
            <a:lvl1pPr algn="r">
              <a:defRPr sz="5400">
                <a:ln>
                  <a:noFill/>
                </a:ln>
                <a:effectLst/>
              </a:defRPr>
            </a:lvl1pPr>
          </a:lstStyle>
          <a:p>
            <a:r>
              <a:rPr lang="en-US" dirty="0"/>
              <a:t>Enter the Presentation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DF22AF-76FA-7A4E-948D-BE8736904B2E}"/>
              </a:ext>
            </a:extLst>
          </p:cNvPr>
          <p:cNvCxnSpPr/>
          <p:nvPr userDrawn="1"/>
        </p:nvCxnSpPr>
        <p:spPr>
          <a:xfrm>
            <a:off x="7335507" y="2311400"/>
            <a:ext cx="0" cy="22352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040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330D72-6231-5448-8A0C-F1443A1FF64B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48100C0-6C28-2041-B346-91DBFC3ED6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163" y="2701925"/>
            <a:ext cx="4764087" cy="296545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11CF17CF-ADD3-5A45-ACCD-CEA81368A7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63166" y="2708331"/>
            <a:ext cx="4764087" cy="2965450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5632B11-0551-B445-9265-E76B4D9966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399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pic>
        <p:nvPicPr>
          <p:cNvPr id="12" name="Picture 11" descr="A close up of a street in front of a brick building&#10;&#10;Description automatically generated">
            <a:extLst>
              <a:ext uri="{FF2B5EF4-FFF2-40B4-BE49-F238E27FC236}">
                <a16:creationId xmlns:a16="http://schemas.microsoft.com/office/drawing/2014/main" id="{6094EBD9-2067-1B4D-B84C-792E9C8189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25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street in front of a brick building&#10;&#10;Description automatically generated">
            <a:extLst>
              <a:ext uri="{FF2B5EF4-FFF2-40B4-BE49-F238E27FC236}">
                <a16:creationId xmlns:a16="http://schemas.microsoft.com/office/drawing/2014/main" id="{A4FE2D37-0792-2C48-9407-CC98BC3DD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458098"/>
            <a:ext cx="3339972" cy="2207968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458098"/>
            <a:ext cx="3339972" cy="2207968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458098"/>
            <a:ext cx="3339972" cy="2207968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626528"/>
            <a:ext cx="3092368" cy="191534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625688"/>
            <a:ext cx="3092368" cy="1921570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621196"/>
            <a:ext cx="3092368" cy="1920530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EA2E71B-988E-154D-AD94-55D84787CDE3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7DDFDEAB-69A7-1741-8388-DFAF6933C0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399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812956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EA2E71B-988E-154D-AD94-55D84787CDE3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C91254D4-0138-AA4D-B553-B436ECD7CA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399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103514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for Watch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treet in front of a brick building&#10;&#10;Description automatically generated">
            <a:extLst>
              <a:ext uri="{FF2B5EF4-FFF2-40B4-BE49-F238E27FC236}">
                <a16:creationId xmlns:a16="http://schemas.microsoft.com/office/drawing/2014/main" id="{DC9FEE3D-506F-FB41-8A4D-5C310217D8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37BA766-B02E-4F44-86F4-4FA1A9E7C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8655" y="1727050"/>
            <a:ext cx="9440034" cy="3403900"/>
          </a:xfrm>
        </p:spPr>
        <p:txBody>
          <a:bodyPr>
            <a:noAutofit/>
          </a:bodyPr>
          <a:lstStyle>
            <a:lvl1pPr algn="l">
              <a:defRPr sz="6000">
                <a:effectLst/>
              </a:defRPr>
            </a:lvl1pPr>
          </a:lstStyle>
          <a:p>
            <a:r>
              <a:rPr lang="en-US" dirty="0"/>
              <a:t>You have reached the end of the presentation.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047585-4D4A-6447-985F-63FEBF7ECC21}"/>
              </a:ext>
            </a:extLst>
          </p:cNvPr>
          <p:cNvCxnSpPr/>
          <p:nvPr userDrawn="1"/>
        </p:nvCxnSpPr>
        <p:spPr>
          <a:xfrm>
            <a:off x="1605827" y="2311400"/>
            <a:ext cx="0" cy="22352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64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treet in front of a brick building&#10;&#10;Description automatically generated">
            <a:extLst>
              <a:ext uri="{FF2B5EF4-FFF2-40B4-BE49-F238E27FC236}">
                <a16:creationId xmlns:a16="http://schemas.microsoft.com/office/drawing/2014/main" id="{B6BFD4A3-4009-2F4B-9B81-80FD4629A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5982" y="4398024"/>
            <a:ext cx="9440034" cy="1049867"/>
          </a:xfrm>
        </p:spPr>
        <p:txBody>
          <a:bodyPr anchor="t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8AD75DE9-2D18-4A4C-83E9-CD081C2AD0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5982" y="1324750"/>
            <a:ext cx="9440034" cy="2341497"/>
          </a:xfr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Enter the Presentation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211A4B-D9BF-0948-8B88-50054E808096}"/>
              </a:ext>
            </a:extLst>
          </p:cNvPr>
          <p:cNvCxnSpPr>
            <a:cxnSpLocks/>
          </p:cNvCxnSpPr>
          <p:nvPr userDrawn="1"/>
        </p:nvCxnSpPr>
        <p:spPr>
          <a:xfrm>
            <a:off x="3999170" y="4032135"/>
            <a:ext cx="4193657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86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treet in front of a brick building&#10;&#10;Description automatically generated">
            <a:extLst>
              <a:ext uri="{FF2B5EF4-FFF2-40B4-BE49-F238E27FC236}">
                <a16:creationId xmlns:a16="http://schemas.microsoft.com/office/drawing/2014/main" id="{10D4B763-034D-434D-B663-38314093D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3966" y="5278583"/>
            <a:ext cx="5407201" cy="1064028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37BA766-B02E-4F44-86F4-4FA1A9E7C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966" y="2793077"/>
            <a:ext cx="7892705" cy="2477194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Enter the Presentation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068689-5E7A-7148-8002-6C961553FDEB}"/>
              </a:ext>
            </a:extLst>
          </p:cNvPr>
          <p:cNvCxnSpPr>
            <a:cxnSpLocks/>
          </p:cNvCxnSpPr>
          <p:nvPr userDrawn="1"/>
        </p:nvCxnSpPr>
        <p:spPr>
          <a:xfrm flipV="1">
            <a:off x="748894" y="3665913"/>
            <a:ext cx="0" cy="2676698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971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399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pic>
        <p:nvPicPr>
          <p:cNvPr id="12" name="Picture 11" descr="A close up of a street in front of a brick building&#10;&#10;Description automatically generated">
            <a:extLst>
              <a:ext uri="{FF2B5EF4-FFF2-40B4-BE49-F238E27FC236}">
                <a16:creationId xmlns:a16="http://schemas.microsoft.com/office/drawing/2014/main" id="{AB7955CF-35D8-FB44-B428-3037E968A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C8516-2257-DD48-BA2E-B00655F261E0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99" y="1946275"/>
            <a:ext cx="10903121" cy="4402266"/>
          </a:xfrm>
        </p:spPr>
        <p:txBody>
          <a:bodyPr/>
          <a:lstStyle>
            <a:lvl1pPr>
              <a:defRPr lang="en-US" dirty="0" smtClean="0">
                <a:ln>
                  <a:noFill/>
                </a:ln>
                <a:solidFill>
                  <a:schemeClr val="tx2"/>
                </a:solidFill>
                <a:effectLst/>
              </a:defRPr>
            </a:lvl1pPr>
            <a:lvl2pPr>
              <a:defRPr lang="en-US" dirty="0" smtClean="0">
                <a:ln>
                  <a:noFill/>
                </a:ln>
                <a:solidFill>
                  <a:schemeClr val="tx2"/>
                </a:solidFill>
                <a:effectLst/>
              </a:defRPr>
            </a:lvl2pPr>
            <a:lvl3pPr>
              <a:defRPr lang="en-US" dirty="0" smtClean="0">
                <a:ln>
                  <a:noFill/>
                </a:ln>
                <a:solidFill>
                  <a:schemeClr val="tx2"/>
                </a:solidFill>
                <a:effectLst/>
              </a:defRPr>
            </a:lvl3pPr>
            <a:lvl4pPr>
              <a:defRPr lang="en-US" dirty="0" smtClean="0">
                <a:ln>
                  <a:noFill/>
                </a:ln>
                <a:solidFill>
                  <a:schemeClr val="tx2"/>
                </a:solidFill>
                <a:effectLst/>
              </a:defRPr>
            </a:lvl4pPr>
            <a:lvl5pPr>
              <a:defRPr lang="en-US" dirty="0">
                <a:ln>
                  <a:noFill/>
                </a:ln>
                <a:solidFill>
                  <a:schemeClr val="tx2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1859185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11243356" y="6107973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0289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399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C8516-2257-DD48-BA2E-B00655F261E0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99" y="1946275"/>
            <a:ext cx="10903121" cy="4402266"/>
          </a:xfrm>
        </p:spPr>
        <p:txBody>
          <a:bodyPr/>
          <a:lstStyle>
            <a:lvl1pPr>
              <a:defRPr lang="en-US" dirty="0" smtClean="0">
                <a:ln>
                  <a:noFill/>
                </a:ln>
                <a:solidFill>
                  <a:schemeClr val="tx2"/>
                </a:solidFill>
                <a:effectLst/>
              </a:defRPr>
            </a:lvl1pPr>
            <a:lvl2pPr>
              <a:defRPr lang="en-US" dirty="0" smtClean="0">
                <a:ln>
                  <a:noFill/>
                </a:ln>
                <a:solidFill>
                  <a:schemeClr val="tx2"/>
                </a:solidFill>
                <a:effectLst/>
              </a:defRPr>
            </a:lvl2pPr>
            <a:lvl3pPr>
              <a:defRPr lang="en-US" dirty="0" smtClean="0">
                <a:ln>
                  <a:noFill/>
                </a:ln>
                <a:solidFill>
                  <a:schemeClr val="tx2"/>
                </a:solidFill>
                <a:effectLst/>
              </a:defRPr>
            </a:lvl3pPr>
            <a:lvl4pPr>
              <a:defRPr lang="en-US" dirty="0" smtClean="0">
                <a:ln>
                  <a:noFill/>
                </a:ln>
                <a:solidFill>
                  <a:schemeClr val="tx2"/>
                </a:solidFill>
                <a:effectLst/>
              </a:defRPr>
            </a:lvl4pPr>
            <a:lvl5pPr>
              <a:defRPr lang="en-US" dirty="0">
                <a:ln>
                  <a:noFill/>
                </a:ln>
                <a:solidFill>
                  <a:schemeClr val="tx2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333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 strip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street in front of a brick building&#10;&#10;Description automatically generated">
            <a:extLst>
              <a:ext uri="{FF2B5EF4-FFF2-40B4-BE49-F238E27FC236}">
                <a16:creationId xmlns:a16="http://schemas.microsoft.com/office/drawing/2014/main" id="{A9163137-3578-CF44-9F59-FEDA18496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399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AC8516-2257-DD48-BA2E-B00655F261E0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98520EE-AD5C-AB43-A8CE-A9686D66CDB1}"/>
              </a:ext>
            </a:extLst>
          </p:cNvPr>
          <p:cNvSpPr/>
          <p:nvPr userDrawn="1"/>
        </p:nvSpPr>
        <p:spPr>
          <a:xfrm>
            <a:off x="30480" y="1894725"/>
            <a:ext cx="12192000" cy="4602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191266"/>
            <a:ext cx="5486400" cy="384707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  <a:effectLst/>
              </a:defRPr>
            </a:lvl2pPr>
            <a:lvl3pPr>
              <a:defRPr>
                <a:solidFill>
                  <a:schemeClr val="bg1"/>
                </a:solidFill>
                <a:effectLst/>
              </a:defRPr>
            </a:lvl3pPr>
            <a:lvl4pPr>
              <a:defRPr>
                <a:solidFill>
                  <a:schemeClr val="bg1"/>
                </a:solidFill>
                <a:effectLst/>
              </a:defRPr>
            </a:lvl4pPr>
            <a:lvl5pPr>
              <a:defRPr>
                <a:solidFill>
                  <a:schemeClr val="bg1"/>
                </a:solidFill>
                <a:effectLst/>
              </a:defRPr>
            </a:lvl5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78FBA-12D8-D042-B5EF-575E872B7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09" y="3896153"/>
            <a:ext cx="4127150" cy="518984"/>
          </a:xfrm>
        </p:spPr>
        <p:txBody>
          <a:bodyPr>
            <a:normAutofit/>
          </a:bodyPr>
          <a:lstStyle>
            <a:lvl1pPr marL="36900" indent="0" algn="ctr">
              <a:buNone/>
              <a:defRPr sz="2800">
                <a:solidFill>
                  <a:schemeClr val="accent1"/>
                </a:solidFill>
              </a:defRPr>
            </a:lvl1pPr>
            <a:lvl2pPr marL="450000" indent="0">
              <a:buNone/>
              <a:defRPr/>
            </a:lvl2pPr>
          </a:lstStyle>
          <a:p>
            <a:pPr lvl="0"/>
            <a:r>
              <a:rPr lang="en-US" dirty="0"/>
              <a:t>Heading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504ADA-A39D-9E4B-82A8-9643068AB687}"/>
              </a:ext>
            </a:extLst>
          </p:cNvPr>
          <p:cNvGrpSpPr/>
          <p:nvPr userDrawn="1"/>
        </p:nvGrpSpPr>
        <p:grpSpPr>
          <a:xfrm>
            <a:off x="753610" y="3754840"/>
            <a:ext cx="339044" cy="357051"/>
            <a:chOff x="5103813" y="1946275"/>
            <a:chExt cx="339044" cy="3570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98934-74BF-5B4D-8C32-D1480E273F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116BD3-78EA-2147-AB88-73907CB14E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3DDDA0-2970-2F44-882C-16DB65D4FCF5}"/>
              </a:ext>
            </a:extLst>
          </p:cNvPr>
          <p:cNvGrpSpPr/>
          <p:nvPr userDrawn="1"/>
        </p:nvGrpSpPr>
        <p:grpSpPr>
          <a:xfrm rot="10800000">
            <a:off x="4875995" y="4196224"/>
            <a:ext cx="339044" cy="360226"/>
            <a:chOff x="5103813" y="1946275"/>
            <a:chExt cx="339044" cy="36022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52016D-EE65-F54D-865B-8D44F1FBE9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9450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D2A1A2-76AC-2A48-A5E1-DF5113E28F7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2687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Big Image R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8520EE-AD5C-AB43-A8CE-A9686D66CDB1}"/>
              </a:ext>
            </a:extLst>
          </p:cNvPr>
          <p:cNvSpPr/>
          <p:nvPr userDrawn="1"/>
        </p:nvSpPr>
        <p:spPr>
          <a:xfrm>
            <a:off x="1236" y="0"/>
            <a:ext cx="4612716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78FBA-12D8-D042-B5EF-575E872B74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607282"/>
            <a:ext cx="3418695" cy="1007321"/>
          </a:xfrm>
        </p:spPr>
        <p:txBody>
          <a:bodyPr>
            <a:normAutofit/>
          </a:bodyPr>
          <a:lstStyle>
            <a:lvl1pPr marL="36900" indent="0" algn="ctr">
              <a:buNone/>
              <a:defRPr sz="2800">
                <a:solidFill>
                  <a:schemeClr val="accent1"/>
                </a:solidFill>
              </a:defRPr>
            </a:lvl1pPr>
            <a:lvl2pPr marL="450000" indent="0">
              <a:buNone/>
              <a:defRPr/>
            </a:lvl2pPr>
          </a:lstStyle>
          <a:p>
            <a:pPr lvl="0"/>
            <a:r>
              <a:rPr lang="en-US" dirty="0"/>
              <a:t>Heading here as 1 or 2 lines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504ADA-A39D-9E4B-82A8-9643068AB687}"/>
              </a:ext>
            </a:extLst>
          </p:cNvPr>
          <p:cNvGrpSpPr/>
          <p:nvPr userDrawn="1"/>
        </p:nvGrpSpPr>
        <p:grpSpPr>
          <a:xfrm>
            <a:off x="533401" y="509724"/>
            <a:ext cx="339044" cy="357051"/>
            <a:chOff x="5103813" y="1946275"/>
            <a:chExt cx="339044" cy="3570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98934-74BF-5B4D-8C32-D1480E273F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116BD3-78EA-2147-AB88-73907CB14EA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3DDDA0-2970-2F44-882C-16DB65D4FCF5}"/>
              </a:ext>
            </a:extLst>
          </p:cNvPr>
          <p:cNvGrpSpPr/>
          <p:nvPr userDrawn="1"/>
        </p:nvGrpSpPr>
        <p:grpSpPr>
          <a:xfrm rot="10800000">
            <a:off x="3814887" y="1376499"/>
            <a:ext cx="339044" cy="357051"/>
            <a:chOff x="5103813" y="1946275"/>
            <a:chExt cx="339044" cy="35705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52016D-EE65-F54D-865B-8D44F1FBE9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D2A1A2-76AC-2A48-A5E1-DF5113E28F7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969189-5FB2-EE41-B444-98C6B1A583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6117" y="607281"/>
            <a:ext cx="6436283" cy="573585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AD0D1B-E461-0849-9FC7-BA163506A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117725"/>
            <a:ext cx="3419475" cy="42259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56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399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80666A9-7097-4243-ABD4-0A9A083820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489" y="1966801"/>
            <a:ext cx="4229964" cy="30718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813" y="1946275"/>
            <a:ext cx="6478587" cy="3071813"/>
          </a:xfrm>
        </p:spPr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1859185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4598499" y="4773716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ABFECB-E3A1-A147-A05E-0C2765E0153C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341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street in front of a brick building&#10;&#10;Description automatically generated">
            <a:extLst>
              <a:ext uri="{FF2B5EF4-FFF2-40B4-BE49-F238E27FC236}">
                <a16:creationId xmlns:a16="http://schemas.microsoft.com/office/drawing/2014/main" id="{46EC94B1-4B72-1A47-BF63-20533E225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"/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399" y="571501"/>
            <a:ext cx="11048999" cy="5905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80666A9-7097-4243-ABD4-0A9A083820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489" y="1966801"/>
            <a:ext cx="4229964" cy="30718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FADBB6E-B5FE-E44D-B4D1-1A94CA4ED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813" y="1946275"/>
            <a:ext cx="6478587" cy="3071813"/>
          </a:xfrm>
        </p:spPr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82C206-03BE-8B4B-8678-49CA32CA90B4}"/>
              </a:ext>
            </a:extLst>
          </p:cNvPr>
          <p:cNvGrpSpPr/>
          <p:nvPr userDrawn="1"/>
        </p:nvGrpSpPr>
        <p:grpSpPr>
          <a:xfrm>
            <a:off x="533399" y="1859185"/>
            <a:ext cx="339044" cy="357051"/>
            <a:chOff x="5103813" y="1946275"/>
            <a:chExt cx="339044" cy="35705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4A0266-9594-804F-A967-8E9D6E301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6C89CEF-8741-084F-B47B-27DB0A4696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2897AC-0169-774A-9AAD-820C34E3B7B0}"/>
              </a:ext>
            </a:extLst>
          </p:cNvPr>
          <p:cNvGrpSpPr/>
          <p:nvPr userDrawn="1"/>
        </p:nvGrpSpPr>
        <p:grpSpPr>
          <a:xfrm rot="10800000">
            <a:off x="4598499" y="4773716"/>
            <a:ext cx="339044" cy="357051"/>
            <a:chOff x="5103813" y="1946275"/>
            <a:chExt cx="339044" cy="35705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03C5B7C-E045-C54B-98D0-5E99824083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03813" y="1946275"/>
              <a:ext cx="0" cy="357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FF75E1-B483-9A4F-8ABF-C5D7D78D02C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03813" y="1946275"/>
              <a:ext cx="33904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ABFECB-E3A1-A147-A05E-0C2765E0153C}"/>
              </a:ext>
            </a:extLst>
          </p:cNvPr>
          <p:cNvCxnSpPr>
            <a:cxnSpLocks/>
          </p:cNvCxnSpPr>
          <p:nvPr userDrawn="1"/>
        </p:nvCxnSpPr>
        <p:spPr>
          <a:xfrm>
            <a:off x="533400" y="571500"/>
            <a:ext cx="0" cy="590551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326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72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81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16" r:id="rId3"/>
    <p:sldLayoutId id="2147483722" r:id="rId4"/>
    <p:sldLayoutId id="2147483728" r:id="rId5"/>
    <p:sldLayoutId id="2147483724" r:id="rId6"/>
    <p:sldLayoutId id="2147483725" r:id="rId7"/>
    <p:sldLayoutId id="2147483719" r:id="rId8"/>
    <p:sldLayoutId id="2147483723" r:id="rId9"/>
    <p:sldLayoutId id="2147483703" r:id="rId10"/>
    <p:sldLayoutId id="2147483713" r:id="rId11"/>
    <p:sldLayoutId id="2147483726" r:id="rId12"/>
    <p:sldLayoutId id="2147483727" r:id="rId13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5400" b="1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800" b="1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b="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b="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b="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/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7596629-458B-B243-ABBB-975C0639AF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Here Lorem Ipsum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555EB6-C25C-7248-A6A8-AD07BDBB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68464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18FA2-363E-7746-A5EA-ADCFBB531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5FBA2-001E-444F-9B92-3B147BC6A9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Lorem Ipsum</a:t>
            </a:r>
          </a:p>
        </p:txBody>
      </p:sp>
      <p:pic>
        <p:nvPicPr>
          <p:cNvPr id="9" name="Picture Placeholder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C730C85-6D24-5B48-82EB-828FBD5487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299" b="3299"/>
          <a:stretch>
            <a:fillRect/>
          </a:stretch>
        </p:blipFill>
        <p:spPr/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7C8A05-E94A-7540-A52C-0A9FDAD911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  <p:pic>
        <p:nvPicPr>
          <p:cNvPr id="10" name="Picture Placeholder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1F972BF-3A32-9F44-A3CB-BF78A49269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99" b="3299"/>
          <a:stretch>
            <a:fillRect/>
          </a:stretch>
        </p:blipFill>
        <p:spPr>
          <a:xfrm>
            <a:off x="6370913" y="2701925"/>
            <a:ext cx="4764087" cy="2965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597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976942A-7F9B-2349-8E43-8ED82247B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Lorem Ipsum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5D4135-76B7-0E45-8428-2E0A9E9935B2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0" dirty="0"/>
              <a:t>Lorem ipsum dolor sit </a:t>
            </a:r>
            <a:r>
              <a:rPr lang="en-US" b="0" dirty="0" err="1"/>
              <a:t>amet</a:t>
            </a:r>
            <a:r>
              <a:rPr lang="en-US" b="0" dirty="0"/>
              <a:t>, </a:t>
            </a:r>
            <a:r>
              <a:rPr lang="en-US" b="0" dirty="0" err="1"/>
              <a:t>consectetuer</a:t>
            </a:r>
            <a:r>
              <a:rPr lang="en-US" b="0" dirty="0"/>
              <a:t> </a:t>
            </a:r>
            <a:r>
              <a:rPr lang="en-US" b="0" dirty="0" err="1"/>
              <a:t>adipiscing</a:t>
            </a:r>
            <a:r>
              <a:rPr lang="en-US" b="0" dirty="0"/>
              <a:t> </a:t>
            </a:r>
            <a:r>
              <a:rPr lang="en-US" b="0" dirty="0" err="1"/>
              <a:t>elit</a:t>
            </a:r>
            <a:r>
              <a:rPr lang="en-US" b="0" dirty="0"/>
              <a:t>. Maecenas </a:t>
            </a:r>
            <a:r>
              <a:rPr lang="en-US" b="0" dirty="0" err="1"/>
              <a:t>porttitor</a:t>
            </a:r>
            <a:r>
              <a:rPr lang="en-US" b="0" dirty="0"/>
              <a:t> </a:t>
            </a:r>
            <a:r>
              <a:rPr lang="en-US" b="0" dirty="0" err="1"/>
              <a:t>congue</a:t>
            </a:r>
            <a:r>
              <a:rPr lang="en-US" b="0" dirty="0"/>
              <a:t> </a:t>
            </a:r>
            <a:r>
              <a:rPr lang="en-US" b="0" dirty="0" err="1"/>
              <a:t>massa</a:t>
            </a:r>
            <a:r>
              <a:rPr lang="en-US" b="0" dirty="0"/>
              <a:t>. </a:t>
            </a:r>
            <a:r>
              <a:rPr lang="en-US" b="0" dirty="0" err="1"/>
              <a:t>Fusce</a:t>
            </a:r>
            <a:r>
              <a:rPr lang="en-US" b="0" dirty="0"/>
              <a:t> </a:t>
            </a:r>
            <a:r>
              <a:rPr lang="en-US" b="0" dirty="0" err="1"/>
              <a:t>posuere</a:t>
            </a:r>
            <a:r>
              <a:rPr lang="en-US" b="0" dirty="0"/>
              <a:t>, magna sed pulvinar </a:t>
            </a:r>
            <a:r>
              <a:rPr lang="en-US" b="0" dirty="0" err="1"/>
              <a:t>ultricies</a:t>
            </a:r>
            <a:r>
              <a:rPr lang="en-US" b="0" dirty="0"/>
              <a:t>, </a:t>
            </a:r>
            <a:r>
              <a:rPr lang="en-US" b="0" dirty="0" err="1"/>
              <a:t>purus</a:t>
            </a:r>
            <a:r>
              <a:rPr lang="en-US" b="0" dirty="0"/>
              <a:t> </a:t>
            </a:r>
            <a:r>
              <a:rPr lang="en-US" b="0" dirty="0" err="1"/>
              <a:t>lectus</a:t>
            </a:r>
            <a:r>
              <a:rPr lang="en-US" b="0" dirty="0"/>
              <a:t> </a:t>
            </a:r>
            <a:r>
              <a:rPr lang="en-US" b="0" dirty="0" err="1"/>
              <a:t>malesuada</a:t>
            </a:r>
            <a:r>
              <a:rPr lang="en-US" b="0" dirty="0"/>
              <a:t> libero, sit </a:t>
            </a:r>
            <a:r>
              <a:rPr lang="en-US" b="0" dirty="0" err="1"/>
              <a:t>amet</a:t>
            </a:r>
            <a:r>
              <a:rPr lang="en-US" b="0" dirty="0"/>
              <a:t> </a:t>
            </a:r>
            <a:r>
              <a:rPr lang="en-US" b="0" dirty="0" err="1"/>
              <a:t>commodo</a:t>
            </a:r>
            <a:r>
              <a:rPr lang="en-US" b="0" dirty="0"/>
              <a:t> magna </a:t>
            </a:r>
            <a:r>
              <a:rPr lang="en-US" b="0" dirty="0" err="1"/>
              <a:t>eros</a:t>
            </a:r>
            <a:r>
              <a:rPr lang="en-US" b="0" dirty="0"/>
              <a:t> </a:t>
            </a:r>
            <a:r>
              <a:rPr lang="en-US" b="0" dirty="0" err="1"/>
              <a:t>quis</a:t>
            </a:r>
            <a:r>
              <a:rPr lang="en-US" b="0" dirty="0"/>
              <a:t> </a:t>
            </a:r>
            <a:r>
              <a:rPr lang="en-US" b="0" dirty="0" err="1"/>
              <a:t>urna</a:t>
            </a:r>
            <a:r>
              <a:rPr lang="en-US" b="0" dirty="0"/>
              <a:t>.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EB4EFC-EE66-EF40-B2F8-A1B29A363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/>
              <a:t>Lorem Ipsum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78D93B8-392B-E242-AF9F-7AD2E923939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0" dirty="0"/>
              <a:t>Lorem ipsum dolor sit </a:t>
            </a:r>
            <a:r>
              <a:rPr lang="en-US" b="0" dirty="0" err="1"/>
              <a:t>amet</a:t>
            </a:r>
            <a:r>
              <a:rPr lang="en-US" b="0" dirty="0"/>
              <a:t>, </a:t>
            </a:r>
            <a:r>
              <a:rPr lang="en-US" b="0" dirty="0" err="1"/>
              <a:t>consectetuer</a:t>
            </a:r>
            <a:r>
              <a:rPr lang="en-US" b="0" dirty="0"/>
              <a:t> </a:t>
            </a:r>
            <a:r>
              <a:rPr lang="en-US" b="0" dirty="0" err="1"/>
              <a:t>adipiscing</a:t>
            </a:r>
            <a:r>
              <a:rPr lang="en-US" b="0" dirty="0"/>
              <a:t> </a:t>
            </a:r>
            <a:r>
              <a:rPr lang="en-US" b="0" dirty="0" err="1"/>
              <a:t>elit</a:t>
            </a:r>
            <a:r>
              <a:rPr lang="en-US" b="0" dirty="0"/>
              <a:t>. Maecenas </a:t>
            </a:r>
            <a:r>
              <a:rPr lang="en-US" b="0" dirty="0" err="1"/>
              <a:t>porttitor</a:t>
            </a:r>
            <a:r>
              <a:rPr lang="en-US" b="0" dirty="0"/>
              <a:t> </a:t>
            </a:r>
            <a:r>
              <a:rPr lang="en-US" b="0" dirty="0" err="1"/>
              <a:t>congue</a:t>
            </a:r>
            <a:r>
              <a:rPr lang="en-US" b="0" dirty="0"/>
              <a:t> </a:t>
            </a:r>
            <a:r>
              <a:rPr lang="en-US" b="0" dirty="0" err="1"/>
              <a:t>massa</a:t>
            </a:r>
            <a:r>
              <a:rPr lang="en-US" b="0" dirty="0"/>
              <a:t>. </a:t>
            </a:r>
            <a:r>
              <a:rPr lang="en-US" b="0" dirty="0" err="1"/>
              <a:t>Fusce</a:t>
            </a:r>
            <a:r>
              <a:rPr lang="en-US" b="0" dirty="0"/>
              <a:t> </a:t>
            </a:r>
            <a:r>
              <a:rPr lang="en-US" b="0" dirty="0" err="1"/>
              <a:t>posuere</a:t>
            </a:r>
            <a:r>
              <a:rPr lang="en-US" b="0" dirty="0"/>
              <a:t>, magna sed pulvinar </a:t>
            </a:r>
            <a:r>
              <a:rPr lang="en-US" b="0" dirty="0" err="1"/>
              <a:t>ultricies</a:t>
            </a:r>
            <a:r>
              <a:rPr lang="en-US" b="0" dirty="0"/>
              <a:t>, </a:t>
            </a:r>
            <a:r>
              <a:rPr lang="en-US" b="0" dirty="0" err="1"/>
              <a:t>purus</a:t>
            </a:r>
            <a:r>
              <a:rPr lang="en-US" b="0" dirty="0"/>
              <a:t> </a:t>
            </a:r>
            <a:r>
              <a:rPr lang="en-US" b="0" dirty="0" err="1"/>
              <a:t>lectus</a:t>
            </a:r>
            <a:r>
              <a:rPr lang="en-US" b="0" dirty="0"/>
              <a:t> </a:t>
            </a:r>
            <a:r>
              <a:rPr lang="en-US" b="0" dirty="0" err="1"/>
              <a:t>malesuada</a:t>
            </a:r>
            <a:r>
              <a:rPr lang="en-US" b="0" dirty="0"/>
              <a:t> libero, sit </a:t>
            </a:r>
            <a:r>
              <a:rPr lang="en-US" b="0" dirty="0" err="1"/>
              <a:t>amet</a:t>
            </a:r>
            <a:r>
              <a:rPr lang="en-US" b="0" dirty="0"/>
              <a:t> </a:t>
            </a:r>
            <a:r>
              <a:rPr lang="en-US" b="0" dirty="0" err="1"/>
              <a:t>commodo</a:t>
            </a:r>
            <a:r>
              <a:rPr lang="en-US" b="0" dirty="0"/>
              <a:t> magna </a:t>
            </a:r>
            <a:r>
              <a:rPr lang="en-US" b="0" dirty="0" err="1"/>
              <a:t>eros</a:t>
            </a:r>
            <a:r>
              <a:rPr lang="en-US" b="0" dirty="0"/>
              <a:t> </a:t>
            </a:r>
            <a:r>
              <a:rPr lang="en-US" b="0" dirty="0" err="1"/>
              <a:t>quis</a:t>
            </a:r>
            <a:r>
              <a:rPr lang="en-US" b="0" dirty="0"/>
              <a:t> </a:t>
            </a:r>
            <a:r>
              <a:rPr lang="en-US" b="0" dirty="0" err="1"/>
              <a:t>urna</a:t>
            </a:r>
            <a:r>
              <a:rPr lang="en-US" b="0" dirty="0"/>
              <a:t>.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52ABDA-38A8-2D4C-9BE1-5A2456916B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Lorem Ipsum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81C4AAB-6551-8744-BAD7-778FB42E6EDF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1900" b="0" dirty="0"/>
              <a:t>Lorem ipsum dolor sit </a:t>
            </a:r>
            <a:r>
              <a:rPr lang="en-US" sz="1900" b="0" dirty="0" err="1"/>
              <a:t>amet</a:t>
            </a:r>
            <a:r>
              <a:rPr lang="en-US" sz="1900" b="0" dirty="0"/>
              <a:t>, </a:t>
            </a:r>
            <a:r>
              <a:rPr lang="en-US" sz="1900" b="0" dirty="0" err="1"/>
              <a:t>consectetuer</a:t>
            </a:r>
            <a:r>
              <a:rPr lang="en-US" sz="1900" b="0" dirty="0"/>
              <a:t> </a:t>
            </a:r>
            <a:r>
              <a:rPr lang="en-US" sz="1900" b="0" dirty="0" err="1"/>
              <a:t>adipiscing</a:t>
            </a:r>
            <a:r>
              <a:rPr lang="en-US" sz="1900" b="0" dirty="0"/>
              <a:t> </a:t>
            </a:r>
            <a:r>
              <a:rPr lang="en-US" sz="1900" b="0" dirty="0" err="1"/>
              <a:t>elit</a:t>
            </a:r>
            <a:r>
              <a:rPr lang="en-US" sz="1900" b="0" dirty="0"/>
              <a:t>. Maecenas </a:t>
            </a:r>
            <a:r>
              <a:rPr lang="en-US" sz="1900" b="0" dirty="0" err="1"/>
              <a:t>porttitor</a:t>
            </a:r>
            <a:r>
              <a:rPr lang="en-US" sz="1900" b="0" dirty="0"/>
              <a:t> </a:t>
            </a:r>
            <a:r>
              <a:rPr lang="en-US" sz="1900" b="0" dirty="0" err="1"/>
              <a:t>congue</a:t>
            </a:r>
            <a:r>
              <a:rPr lang="en-US" sz="1900" b="0" dirty="0"/>
              <a:t> </a:t>
            </a:r>
            <a:r>
              <a:rPr lang="en-US" sz="1900" b="0" dirty="0" err="1"/>
              <a:t>massa</a:t>
            </a:r>
            <a:r>
              <a:rPr lang="en-US" sz="1900" b="0" dirty="0"/>
              <a:t>. </a:t>
            </a:r>
            <a:r>
              <a:rPr lang="en-US" sz="1900" b="0" dirty="0" err="1"/>
              <a:t>Fusce</a:t>
            </a:r>
            <a:r>
              <a:rPr lang="en-US" sz="1900" b="0" dirty="0"/>
              <a:t> </a:t>
            </a:r>
            <a:r>
              <a:rPr lang="en-US" sz="1900" b="0" dirty="0" err="1"/>
              <a:t>posuere</a:t>
            </a:r>
            <a:r>
              <a:rPr lang="en-US" sz="1900" b="0" dirty="0"/>
              <a:t>, magna sed pulvinar </a:t>
            </a:r>
            <a:r>
              <a:rPr lang="en-US" sz="1900" b="0" dirty="0" err="1"/>
              <a:t>ultricies</a:t>
            </a:r>
            <a:r>
              <a:rPr lang="en-US" sz="1900" b="0" dirty="0"/>
              <a:t>, </a:t>
            </a:r>
            <a:r>
              <a:rPr lang="en-US" sz="1900" b="0" dirty="0" err="1"/>
              <a:t>purus</a:t>
            </a:r>
            <a:r>
              <a:rPr lang="en-US" sz="1900" b="0" dirty="0"/>
              <a:t> </a:t>
            </a:r>
            <a:r>
              <a:rPr lang="en-US" sz="1900" b="0" dirty="0" err="1"/>
              <a:t>lectus</a:t>
            </a:r>
            <a:r>
              <a:rPr lang="en-US" sz="1900" b="0" dirty="0"/>
              <a:t> </a:t>
            </a:r>
            <a:r>
              <a:rPr lang="en-US" sz="1900" b="0" dirty="0" err="1"/>
              <a:t>malesuada</a:t>
            </a:r>
            <a:r>
              <a:rPr lang="en-US" sz="1900" b="0" dirty="0"/>
              <a:t> libero, sit </a:t>
            </a:r>
            <a:r>
              <a:rPr lang="en-US" sz="1900" b="0" dirty="0" err="1"/>
              <a:t>amet</a:t>
            </a:r>
            <a:r>
              <a:rPr lang="en-US" sz="1900" b="0" dirty="0"/>
              <a:t> </a:t>
            </a:r>
            <a:r>
              <a:rPr lang="en-US" sz="1900" b="0" dirty="0" err="1"/>
              <a:t>commodo</a:t>
            </a:r>
            <a:r>
              <a:rPr lang="en-US" sz="1900" b="0" dirty="0"/>
              <a:t> magna </a:t>
            </a:r>
            <a:r>
              <a:rPr lang="en-US" sz="1900" b="0" dirty="0" err="1"/>
              <a:t>eros</a:t>
            </a:r>
            <a:r>
              <a:rPr lang="en-US" sz="1900" b="0" dirty="0"/>
              <a:t> </a:t>
            </a:r>
            <a:r>
              <a:rPr lang="en-US" sz="1900" b="0" dirty="0" err="1"/>
              <a:t>quis</a:t>
            </a:r>
            <a:r>
              <a:rPr lang="en-US" sz="1900" b="0" dirty="0"/>
              <a:t> </a:t>
            </a:r>
            <a:r>
              <a:rPr lang="en-US" sz="1900" b="0" dirty="0" err="1"/>
              <a:t>urna</a:t>
            </a:r>
            <a:r>
              <a:rPr lang="en-US" sz="1900" b="0" dirty="0"/>
              <a:t>.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273B96-C974-8F41-B3B0-D777083D5E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Autofit/>
          </a:bodyPr>
          <a:lstStyle>
            <a:lvl1pPr algn="l">
              <a:defRPr sz="36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856218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719FA7-5925-3E4F-8981-7ABDDA3C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have reached the end of the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151023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55AA874-9CCB-F744-8E8F-DC9CED7EA4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Icon Library</a:t>
            </a:r>
          </a:p>
        </p:txBody>
      </p:sp>
      <p:grpSp>
        <p:nvGrpSpPr>
          <p:cNvPr id="9" name="-Group 1">
            <a:extLst>
              <a:ext uri="{FF2B5EF4-FFF2-40B4-BE49-F238E27FC236}">
                <a16:creationId xmlns:a16="http://schemas.microsoft.com/office/drawing/2014/main" id="{42BB073F-5272-F04C-975D-C1AC5FC00087}"/>
              </a:ext>
            </a:extLst>
          </p:cNvPr>
          <p:cNvGrpSpPr/>
          <p:nvPr/>
        </p:nvGrpSpPr>
        <p:grpSpPr>
          <a:xfrm>
            <a:off x="7772672" y="1478263"/>
            <a:ext cx="409102" cy="338242"/>
            <a:chOff x="0" y="0"/>
            <a:chExt cx="654043" cy="540756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B23ED8AD-3D91-5A41-AEB8-4986C8E7CEF8}"/>
                </a:ext>
              </a:extLst>
            </p:cNvPr>
            <p:cNvSpPr/>
            <p:nvPr/>
          </p:nvSpPr>
          <p:spPr>
            <a:xfrm>
              <a:off x="451050" y="0"/>
              <a:ext cx="47153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61" h="21489" extrusionOk="0">
                  <a:moveTo>
                    <a:pt x="6106" y="21091"/>
                  </a:moveTo>
                  <a:cubicBezTo>
                    <a:pt x="6698" y="21389"/>
                    <a:pt x="7586" y="21489"/>
                    <a:pt x="8769" y="21489"/>
                  </a:cubicBezTo>
                  <a:cubicBezTo>
                    <a:pt x="9361" y="21489"/>
                    <a:pt x="9953" y="21489"/>
                    <a:pt x="10249" y="21389"/>
                  </a:cubicBezTo>
                  <a:cubicBezTo>
                    <a:pt x="11728" y="21091"/>
                    <a:pt x="12320" y="20394"/>
                    <a:pt x="11432" y="19896"/>
                  </a:cubicBezTo>
                  <a:cubicBezTo>
                    <a:pt x="11137" y="19797"/>
                    <a:pt x="1372" y="14621"/>
                    <a:pt x="9657" y="11037"/>
                  </a:cubicBezTo>
                  <a:cubicBezTo>
                    <a:pt x="14391" y="9047"/>
                    <a:pt x="15279" y="6558"/>
                    <a:pt x="12024" y="3771"/>
                  </a:cubicBezTo>
                  <a:cubicBezTo>
                    <a:pt x="9953" y="1880"/>
                    <a:pt x="6402" y="387"/>
                    <a:pt x="6402" y="387"/>
                  </a:cubicBezTo>
                  <a:cubicBezTo>
                    <a:pt x="5219" y="-111"/>
                    <a:pt x="3147" y="-111"/>
                    <a:pt x="1668" y="287"/>
                  </a:cubicBezTo>
                  <a:cubicBezTo>
                    <a:pt x="484" y="586"/>
                    <a:pt x="189" y="1283"/>
                    <a:pt x="1372" y="1780"/>
                  </a:cubicBezTo>
                  <a:cubicBezTo>
                    <a:pt x="1668" y="1780"/>
                    <a:pt x="12616" y="6359"/>
                    <a:pt x="4627" y="9644"/>
                  </a:cubicBezTo>
                  <a:cubicBezTo>
                    <a:pt x="-6321" y="14422"/>
                    <a:pt x="5515" y="20792"/>
                    <a:pt x="6106" y="21091"/>
                  </a:cubicBezTo>
                  <a:close/>
                  <a:moveTo>
                    <a:pt x="6106" y="21091"/>
                  </a:moveTo>
                  <a:cubicBezTo>
                    <a:pt x="6106" y="21091"/>
                    <a:pt x="6106" y="21091"/>
                    <a:pt x="6106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0D49687-DAD2-DC44-AEAE-C97E16CF7D6D}"/>
                </a:ext>
              </a:extLst>
            </p:cNvPr>
            <p:cNvSpPr/>
            <p:nvPr/>
          </p:nvSpPr>
          <p:spPr>
            <a:xfrm>
              <a:off x="523478" y="0"/>
              <a:ext cx="47117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50" h="21489" extrusionOk="0">
                  <a:moveTo>
                    <a:pt x="6012" y="21091"/>
                  </a:moveTo>
                  <a:cubicBezTo>
                    <a:pt x="6604" y="21389"/>
                    <a:pt x="7788" y="21489"/>
                    <a:pt x="8675" y="21489"/>
                  </a:cubicBezTo>
                  <a:cubicBezTo>
                    <a:pt x="9267" y="21489"/>
                    <a:pt x="9859" y="21489"/>
                    <a:pt x="10451" y="21389"/>
                  </a:cubicBezTo>
                  <a:cubicBezTo>
                    <a:pt x="11930" y="21091"/>
                    <a:pt x="12226" y="20394"/>
                    <a:pt x="11338" y="19896"/>
                  </a:cubicBezTo>
                  <a:cubicBezTo>
                    <a:pt x="11338" y="19797"/>
                    <a:pt x="1574" y="14621"/>
                    <a:pt x="9859" y="11037"/>
                  </a:cubicBezTo>
                  <a:cubicBezTo>
                    <a:pt x="14297" y="9047"/>
                    <a:pt x="15185" y="6558"/>
                    <a:pt x="12226" y="3771"/>
                  </a:cubicBezTo>
                  <a:cubicBezTo>
                    <a:pt x="9859" y="1880"/>
                    <a:pt x="6604" y="387"/>
                    <a:pt x="6308" y="387"/>
                  </a:cubicBezTo>
                  <a:cubicBezTo>
                    <a:pt x="5125" y="-111"/>
                    <a:pt x="3053" y="-111"/>
                    <a:pt x="1870" y="287"/>
                  </a:cubicBezTo>
                  <a:cubicBezTo>
                    <a:pt x="390" y="586"/>
                    <a:pt x="390" y="1283"/>
                    <a:pt x="1278" y="1780"/>
                  </a:cubicBezTo>
                  <a:cubicBezTo>
                    <a:pt x="1574" y="1780"/>
                    <a:pt x="12522" y="6359"/>
                    <a:pt x="4829" y="9644"/>
                  </a:cubicBezTo>
                  <a:cubicBezTo>
                    <a:pt x="-6415" y="14422"/>
                    <a:pt x="5421" y="20792"/>
                    <a:pt x="6012" y="21091"/>
                  </a:cubicBezTo>
                  <a:close/>
                  <a:moveTo>
                    <a:pt x="6012" y="21091"/>
                  </a:moveTo>
                  <a:cubicBezTo>
                    <a:pt x="6012" y="21091"/>
                    <a:pt x="6012" y="21091"/>
                    <a:pt x="6012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2CD3858A-A275-E746-BE86-E2B081009B1D}"/>
                </a:ext>
              </a:extLst>
            </p:cNvPr>
            <p:cNvSpPr/>
            <p:nvPr/>
          </p:nvSpPr>
          <p:spPr>
            <a:xfrm>
              <a:off x="69543" y="5060"/>
              <a:ext cx="47425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61" h="21489" extrusionOk="0">
                  <a:moveTo>
                    <a:pt x="6106" y="21091"/>
                  </a:moveTo>
                  <a:cubicBezTo>
                    <a:pt x="6698" y="21389"/>
                    <a:pt x="7586" y="21489"/>
                    <a:pt x="8769" y="21489"/>
                  </a:cubicBezTo>
                  <a:cubicBezTo>
                    <a:pt x="9361" y="21489"/>
                    <a:pt x="9953" y="21489"/>
                    <a:pt x="10249" y="21389"/>
                  </a:cubicBezTo>
                  <a:cubicBezTo>
                    <a:pt x="11728" y="21091"/>
                    <a:pt x="12320" y="20394"/>
                    <a:pt x="11432" y="19896"/>
                  </a:cubicBezTo>
                  <a:cubicBezTo>
                    <a:pt x="11137" y="19797"/>
                    <a:pt x="1372" y="14621"/>
                    <a:pt x="9657" y="11037"/>
                  </a:cubicBezTo>
                  <a:cubicBezTo>
                    <a:pt x="14391" y="9047"/>
                    <a:pt x="15279" y="6558"/>
                    <a:pt x="12024" y="3771"/>
                  </a:cubicBezTo>
                  <a:cubicBezTo>
                    <a:pt x="9953" y="1880"/>
                    <a:pt x="6402" y="387"/>
                    <a:pt x="6402" y="387"/>
                  </a:cubicBezTo>
                  <a:cubicBezTo>
                    <a:pt x="5219" y="-111"/>
                    <a:pt x="3147" y="-111"/>
                    <a:pt x="1668" y="287"/>
                  </a:cubicBezTo>
                  <a:cubicBezTo>
                    <a:pt x="484" y="586"/>
                    <a:pt x="189" y="1283"/>
                    <a:pt x="1372" y="1780"/>
                  </a:cubicBezTo>
                  <a:cubicBezTo>
                    <a:pt x="1372" y="1780"/>
                    <a:pt x="12616" y="6359"/>
                    <a:pt x="4627" y="9644"/>
                  </a:cubicBezTo>
                  <a:cubicBezTo>
                    <a:pt x="-6321" y="14422"/>
                    <a:pt x="5515" y="20792"/>
                    <a:pt x="6106" y="21091"/>
                  </a:cubicBezTo>
                  <a:close/>
                  <a:moveTo>
                    <a:pt x="6106" y="21091"/>
                  </a:moveTo>
                  <a:cubicBezTo>
                    <a:pt x="6106" y="21091"/>
                    <a:pt x="6106" y="21091"/>
                    <a:pt x="6106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2830656-98C3-5A4B-806E-8C09DB0EB23F}"/>
                </a:ext>
              </a:extLst>
            </p:cNvPr>
            <p:cNvSpPr/>
            <p:nvPr/>
          </p:nvSpPr>
          <p:spPr>
            <a:xfrm>
              <a:off x="141973" y="5060"/>
              <a:ext cx="47389" cy="21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50" h="21489" extrusionOk="0">
                  <a:moveTo>
                    <a:pt x="6012" y="21091"/>
                  </a:moveTo>
                  <a:cubicBezTo>
                    <a:pt x="6604" y="21389"/>
                    <a:pt x="7788" y="21489"/>
                    <a:pt x="8675" y="21489"/>
                  </a:cubicBezTo>
                  <a:cubicBezTo>
                    <a:pt x="9267" y="21489"/>
                    <a:pt x="9859" y="21489"/>
                    <a:pt x="10451" y="21389"/>
                  </a:cubicBezTo>
                  <a:cubicBezTo>
                    <a:pt x="11930" y="21091"/>
                    <a:pt x="12226" y="20394"/>
                    <a:pt x="11338" y="19896"/>
                  </a:cubicBezTo>
                  <a:cubicBezTo>
                    <a:pt x="11338" y="19797"/>
                    <a:pt x="1574" y="14621"/>
                    <a:pt x="9859" y="11037"/>
                  </a:cubicBezTo>
                  <a:cubicBezTo>
                    <a:pt x="14297" y="9047"/>
                    <a:pt x="15185" y="6558"/>
                    <a:pt x="12226" y="3771"/>
                  </a:cubicBezTo>
                  <a:cubicBezTo>
                    <a:pt x="9859" y="1880"/>
                    <a:pt x="6604" y="387"/>
                    <a:pt x="6308" y="387"/>
                  </a:cubicBezTo>
                  <a:cubicBezTo>
                    <a:pt x="5125" y="-111"/>
                    <a:pt x="3053" y="-111"/>
                    <a:pt x="1870" y="287"/>
                  </a:cubicBezTo>
                  <a:cubicBezTo>
                    <a:pt x="390" y="586"/>
                    <a:pt x="390" y="1283"/>
                    <a:pt x="1278" y="1780"/>
                  </a:cubicBezTo>
                  <a:cubicBezTo>
                    <a:pt x="1574" y="1780"/>
                    <a:pt x="12522" y="6359"/>
                    <a:pt x="4829" y="9644"/>
                  </a:cubicBezTo>
                  <a:cubicBezTo>
                    <a:pt x="-6415" y="14422"/>
                    <a:pt x="5421" y="20792"/>
                    <a:pt x="6012" y="21091"/>
                  </a:cubicBezTo>
                  <a:close/>
                  <a:moveTo>
                    <a:pt x="6012" y="21091"/>
                  </a:moveTo>
                  <a:cubicBezTo>
                    <a:pt x="6012" y="21091"/>
                    <a:pt x="6012" y="21091"/>
                    <a:pt x="6012" y="21091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08CE782-93F8-534C-B858-90956B3CFB9B}"/>
                </a:ext>
              </a:extLst>
            </p:cNvPr>
            <p:cNvSpPr/>
            <p:nvPr/>
          </p:nvSpPr>
          <p:spPr>
            <a:xfrm>
              <a:off x="0" y="103885"/>
              <a:ext cx="654044" cy="436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9" y="17389"/>
                  </a:moveTo>
                  <a:cubicBezTo>
                    <a:pt x="19648" y="17389"/>
                    <a:pt x="19648" y="17389"/>
                    <a:pt x="19648" y="17389"/>
                  </a:cubicBezTo>
                  <a:cubicBezTo>
                    <a:pt x="19483" y="10701"/>
                    <a:pt x="15977" y="5301"/>
                    <a:pt x="11577" y="4706"/>
                  </a:cubicBezTo>
                  <a:cubicBezTo>
                    <a:pt x="11577" y="4161"/>
                    <a:pt x="11577" y="4161"/>
                    <a:pt x="11577" y="4161"/>
                  </a:cubicBezTo>
                  <a:cubicBezTo>
                    <a:pt x="12040" y="3765"/>
                    <a:pt x="12305" y="3072"/>
                    <a:pt x="12305" y="2279"/>
                  </a:cubicBezTo>
                  <a:cubicBezTo>
                    <a:pt x="12305" y="1040"/>
                    <a:pt x="11643" y="0"/>
                    <a:pt x="10817" y="0"/>
                  </a:cubicBezTo>
                  <a:cubicBezTo>
                    <a:pt x="10783" y="0"/>
                    <a:pt x="10783" y="0"/>
                    <a:pt x="10783" y="0"/>
                  </a:cubicBezTo>
                  <a:cubicBezTo>
                    <a:pt x="9957" y="0"/>
                    <a:pt x="9295" y="1040"/>
                    <a:pt x="9295" y="2279"/>
                  </a:cubicBezTo>
                  <a:cubicBezTo>
                    <a:pt x="9295" y="3072"/>
                    <a:pt x="9560" y="3765"/>
                    <a:pt x="10023" y="4161"/>
                  </a:cubicBezTo>
                  <a:cubicBezTo>
                    <a:pt x="10023" y="4706"/>
                    <a:pt x="10023" y="4706"/>
                    <a:pt x="10023" y="4706"/>
                  </a:cubicBezTo>
                  <a:cubicBezTo>
                    <a:pt x="5623" y="5301"/>
                    <a:pt x="2117" y="10701"/>
                    <a:pt x="1952" y="17389"/>
                  </a:cubicBezTo>
                  <a:cubicBezTo>
                    <a:pt x="1191" y="17389"/>
                    <a:pt x="1191" y="17389"/>
                    <a:pt x="1191" y="17389"/>
                  </a:cubicBezTo>
                  <a:cubicBezTo>
                    <a:pt x="529" y="17389"/>
                    <a:pt x="0" y="18182"/>
                    <a:pt x="0" y="19172"/>
                  </a:cubicBezTo>
                  <a:cubicBezTo>
                    <a:pt x="0" y="19817"/>
                    <a:pt x="0" y="19817"/>
                    <a:pt x="0" y="19817"/>
                  </a:cubicBezTo>
                  <a:cubicBezTo>
                    <a:pt x="0" y="20807"/>
                    <a:pt x="529" y="21600"/>
                    <a:pt x="1191" y="21600"/>
                  </a:cubicBezTo>
                  <a:cubicBezTo>
                    <a:pt x="20409" y="21600"/>
                    <a:pt x="20409" y="21600"/>
                    <a:pt x="20409" y="21600"/>
                  </a:cubicBezTo>
                  <a:cubicBezTo>
                    <a:pt x="21071" y="21600"/>
                    <a:pt x="21600" y="20807"/>
                    <a:pt x="21600" y="19817"/>
                  </a:cubicBezTo>
                  <a:cubicBezTo>
                    <a:pt x="21600" y="19172"/>
                    <a:pt x="21600" y="19172"/>
                    <a:pt x="21600" y="19172"/>
                  </a:cubicBezTo>
                  <a:cubicBezTo>
                    <a:pt x="21600" y="18182"/>
                    <a:pt x="21071" y="17389"/>
                    <a:pt x="20409" y="17389"/>
                  </a:cubicBezTo>
                  <a:close/>
                  <a:moveTo>
                    <a:pt x="9990" y="2279"/>
                  </a:moveTo>
                  <a:cubicBezTo>
                    <a:pt x="9990" y="1635"/>
                    <a:pt x="10353" y="1090"/>
                    <a:pt x="10783" y="1090"/>
                  </a:cubicBezTo>
                  <a:cubicBezTo>
                    <a:pt x="10817" y="1090"/>
                    <a:pt x="10817" y="1090"/>
                    <a:pt x="10817" y="1090"/>
                  </a:cubicBezTo>
                  <a:cubicBezTo>
                    <a:pt x="11247" y="1090"/>
                    <a:pt x="11610" y="1635"/>
                    <a:pt x="11610" y="2279"/>
                  </a:cubicBezTo>
                  <a:cubicBezTo>
                    <a:pt x="11610" y="2725"/>
                    <a:pt x="11412" y="3171"/>
                    <a:pt x="11114" y="3369"/>
                  </a:cubicBezTo>
                  <a:cubicBezTo>
                    <a:pt x="10949" y="3418"/>
                    <a:pt x="10883" y="3617"/>
                    <a:pt x="10883" y="3864"/>
                  </a:cubicBezTo>
                  <a:cubicBezTo>
                    <a:pt x="10883" y="4657"/>
                    <a:pt x="10883" y="4657"/>
                    <a:pt x="10883" y="4657"/>
                  </a:cubicBezTo>
                  <a:cubicBezTo>
                    <a:pt x="10717" y="4657"/>
                    <a:pt x="10717" y="4657"/>
                    <a:pt x="10717" y="4657"/>
                  </a:cubicBezTo>
                  <a:cubicBezTo>
                    <a:pt x="10717" y="3864"/>
                    <a:pt x="10717" y="3864"/>
                    <a:pt x="10717" y="3864"/>
                  </a:cubicBezTo>
                  <a:cubicBezTo>
                    <a:pt x="10717" y="3617"/>
                    <a:pt x="10651" y="3418"/>
                    <a:pt x="10486" y="3369"/>
                  </a:cubicBezTo>
                  <a:cubicBezTo>
                    <a:pt x="10188" y="3171"/>
                    <a:pt x="9990" y="2725"/>
                    <a:pt x="9990" y="2279"/>
                  </a:cubicBezTo>
                  <a:close/>
                  <a:moveTo>
                    <a:pt x="20872" y="19817"/>
                  </a:moveTo>
                  <a:cubicBezTo>
                    <a:pt x="20872" y="20213"/>
                    <a:pt x="20674" y="20560"/>
                    <a:pt x="20409" y="20560"/>
                  </a:cubicBezTo>
                  <a:cubicBezTo>
                    <a:pt x="1191" y="20560"/>
                    <a:pt x="1191" y="20560"/>
                    <a:pt x="1191" y="20560"/>
                  </a:cubicBezTo>
                  <a:cubicBezTo>
                    <a:pt x="926" y="20560"/>
                    <a:pt x="728" y="20213"/>
                    <a:pt x="728" y="19817"/>
                  </a:cubicBezTo>
                  <a:cubicBezTo>
                    <a:pt x="728" y="19172"/>
                    <a:pt x="728" y="19172"/>
                    <a:pt x="728" y="19172"/>
                  </a:cubicBezTo>
                  <a:cubicBezTo>
                    <a:pt x="728" y="18776"/>
                    <a:pt x="926" y="18479"/>
                    <a:pt x="1191" y="18479"/>
                  </a:cubicBezTo>
                  <a:cubicBezTo>
                    <a:pt x="1786" y="18479"/>
                    <a:pt x="1786" y="18479"/>
                    <a:pt x="1786" y="18479"/>
                  </a:cubicBezTo>
                  <a:cubicBezTo>
                    <a:pt x="1786" y="18479"/>
                    <a:pt x="1786" y="18479"/>
                    <a:pt x="1786" y="18479"/>
                  </a:cubicBezTo>
                  <a:cubicBezTo>
                    <a:pt x="14621" y="18479"/>
                    <a:pt x="14621" y="18479"/>
                    <a:pt x="14621" y="18479"/>
                  </a:cubicBezTo>
                  <a:cubicBezTo>
                    <a:pt x="14819" y="18479"/>
                    <a:pt x="14984" y="18231"/>
                    <a:pt x="14984" y="17934"/>
                  </a:cubicBezTo>
                  <a:cubicBezTo>
                    <a:pt x="14984" y="17637"/>
                    <a:pt x="14819" y="17389"/>
                    <a:pt x="14621" y="17389"/>
                  </a:cubicBezTo>
                  <a:cubicBezTo>
                    <a:pt x="2646" y="17389"/>
                    <a:pt x="2646" y="17389"/>
                    <a:pt x="2646" y="17389"/>
                  </a:cubicBezTo>
                  <a:cubicBezTo>
                    <a:pt x="2845" y="10949"/>
                    <a:pt x="6417" y="5747"/>
                    <a:pt x="10750" y="5747"/>
                  </a:cubicBezTo>
                  <a:cubicBezTo>
                    <a:pt x="10850" y="5747"/>
                    <a:pt x="10850" y="5747"/>
                    <a:pt x="10850" y="5747"/>
                  </a:cubicBezTo>
                  <a:cubicBezTo>
                    <a:pt x="15216" y="5747"/>
                    <a:pt x="18755" y="10949"/>
                    <a:pt x="18954" y="17389"/>
                  </a:cubicBezTo>
                  <a:cubicBezTo>
                    <a:pt x="16936" y="17389"/>
                    <a:pt x="16936" y="17389"/>
                    <a:pt x="16936" y="17389"/>
                  </a:cubicBezTo>
                  <a:cubicBezTo>
                    <a:pt x="16738" y="17389"/>
                    <a:pt x="16572" y="17637"/>
                    <a:pt x="16572" y="17934"/>
                  </a:cubicBezTo>
                  <a:cubicBezTo>
                    <a:pt x="16572" y="18231"/>
                    <a:pt x="16738" y="18479"/>
                    <a:pt x="16936" y="18479"/>
                  </a:cubicBezTo>
                  <a:cubicBezTo>
                    <a:pt x="19681" y="18479"/>
                    <a:pt x="19681" y="18479"/>
                    <a:pt x="19681" y="18479"/>
                  </a:cubicBezTo>
                  <a:cubicBezTo>
                    <a:pt x="20409" y="18479"/>
                    <a:pt x="20409" y="18479"/>
                    <a:pt x="20409" y="18479"/>
                  </a:cubicBezTo>
                  <a:cubicBezTo>
                    <a:pt x="20674" y="18479"/>
                    <a:pt x="20872" y="18776"/>
                    <a:pt x="20872" y="19172"/>
                  </a:cubicBezTo>
                  <a:lnTo>
                    <a:pt x="20872" y="19817"/>
                  </a:lnTo>
                  <a:close/>
                  <a:moveTo>
                    <a:pt x="20872" y="19817"/>
                  </a:moveTo>
                  <a:cubicBezTo>
                    <a:pt x="20872" y="19817"/>
                    <a:pt x="20872" y="19817"/>
                    <a:pt x="20872" y="19817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5" name="-Freeform 459">
            <a:extLst>
              <a:ext uri="{FF2B5EF4-FFF2-40B4-BE49-F238E27FC236}">
                <a16:creationId xmlns:a16="http://schemas.microsoft.com/office/drawing/2014/main" id="{D012A6D9-4917-524E-BCEA-F3A84AA9F01B}"/>
              </a:ext>
            </a:extLst>
          </p:cNvPr>
          <p:cNvSpPr/>
          <p:nvPr/>
        </p:nvSpPr>
        <p:spPr>
          <a:xfrm>
            <a:off x="6370421" y="2466537"/>
            <a:ext cx="394958" cy="39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5891"/>
                </a:moveTo>
                <a:cubicBezTo>
                  <a:pt x="9082" y="5891"/>
                  <a:pt x="9327" y="5645"/>
                  <a:pt x="9327" y="5400"/>
                </a:cubicBezTo>
                <a:cubicBezTo>
                  <a:pt x="9327" y="491"/>
                  <a:pt x="9327" y="491"/>
                  <a:pt x="9327" y="491"/>
                </a:cubicBezTo>
                <a:cubicBezTo>
                  <a:pt x="9327" y="245"/>
                  <a:pt x="9082" y="0"/>
                  <a:pt x="8836" y="0"/>
                </a:cubicBezTo>
                <a:cubicBezTo>
                  <a:pt x="8591" y="0"/>
                  <a:pt x="8345" y="245"/>
                  <a:pt x="8345" y="491"/>
                </a:cubicBezTo>
                <a:cubicBezTo>
                  <a:pt x="8345" y="5400"/>
                  <a:pt x="8345" y="5400"/>
                  <a:pt x="8345" y="5400"/>
                </a:cubicBezTo>
                <a:cubicBezTo>
                  <a:pt x="8345" y="5645"/>
                  <a:pt x="8591" y="5891"/>
                  <a:pt x="8836" y="5891"/>
                </a:cubicBezTo>
                <a:moveTo>
                  <a:pt x="14727" y="6873"/>
                </a:moveTo>
                <a:cubicBezTo>
                  <a:pt x="14973" y="6873"/>
                  <a:pt x="15218" y="6627"/>
                  <a:pt x="15218" y="6382"/>
                </a:cubicBezTo>
                <a:cubicBezTo>
                  <a:pt x="15218" y="1473"/>
                  <a:pt x="15218" y="1473"/>
                  <a:pt x="15218" y="1473"/>
                </a:cubicBezTo>
                <a:cubicBezTo>
                  <a:pt x="15218" y="1227"/>
                  <a:pt x="14973" y="982"/>
                  <a:pt x="14727" y="982"/>
                </a:cubicBezTo>
                <a:cubicBezTo>
                  <a:pt x="14482" y="982"/>
                  <a:pt x="14236" y="1227"/>
                  <a:pt x="14236" y="1473"/>
                </a:cubicBezTo>
                <a:cubicBezTo>
                  <a:pt x="14236" y="6382"/>
                  <a:pt x="14236" y="6382"/>
                  <a:pt x="14236" y="6382"/>
                </a:cubicBezTo>
                <a:cubicBezTo>
                  <a:pt x="14236" y="6627"/>
                  <a:pt x="14482" y="6873"/>
                  <a:pt x="14727" y="6873"/>
                </a:cubicBezTo>
                <a:moveTo>
                  <a:pt x="11782" y="5891"/>
                </a:moveTo>
                <a:cubicBezTo>
                  <a:pt x="12027" y="5891"/>
                  <a:pt x="12273" y="5645"/>
                  <a:pt x="12273" y="5400"/>
                </a:cubicBezTo>
                <a:cubicBezTo>
                  <a:pt x="12273" y="2455"/>
                  <a:pt x="12273" y="2455"/>
                  <a:pt x="12273" y="2455"/>
                </a:cubicBezTo>
                <a:cubicBezTo>
                  <a:pt x="12273" y="2209"/>
                  <a:pt x="12027" y="1964"/>
                  <a:pt x="11782" y="1964"/>
                </a:cubicBezTo>
                <a:cubicBezTo>
                  <a:pt x="11536" y="1964"/>
                  <a:pt x="11291" y="2209"/>
                  <a:pt x="11291" y="2455"/>
                </a:cubicBezTo>
                <a:cubicBezTo>
                  <a:pt x="11291" y="5400"/>
                  <a:pt x="11291" y="5400"/>
                  <a:pt x="11291" y="5400"/>
                </a:cubicBezTo>
                <a:cubicBezTo>
                  <a:pt x="11291" y="5645"/>
                  <a:pt x="11536" y="5891"/>
                  <a:pt x="11782" y="5891"/>
                </a:cubicBezTo>
                <a:moveTo>
                  <a:pt x="18655" y="10309"/>
                </a:moveTo>
                <a:cubicBezTo>
                  <a:pt x="17673" y="10309"/>
                  <a:pt x="17673" y="10309"/>
                  <a:pt x="17673" y="10309"/>
                </a:cubicBezTo>
                <a:cubicBezTo>
                  <a:pt x="17673" y="8836"/>
                  <a:pt x="17673" y="8836"/>
                  <a:pt x="17673" y="8836"/>
                </a:cubicBezTo>
                <a:cubicBezTo>
                  <a:pt x="17673" y="8345"/>
                  <a:pt x="17182" y="7855"/>
                  <a:pt x="16691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491" y="7855"/>
                  <a:pt x="0" y="8345"/>
                  <a:pt x="0" y="8836"/>
                </a:cubicBezTo>
                <a:cubicBezTo>
                  <a:pt x="0" y="14727"/>
                  <a:pt x="0" y="14727"/>
                  <a:pt x="0" y="14727"/>
                </a:cubicBezTo>
                <a:cubicBezTo>
                  <a:pt x="0" y="17182"/>
                  <a:pt x="1350" y="19391"/>
                  <a:pt x="3314" y="20618"/>
                </a:cubicBezTo>
                <a:cubicBezTo>
                  <a:pt x="491" y="20618"/>
                  <a:pt x="491" y="20618"/>
                  <a:pt x="491" y="20618"/>
                </a:cubicBezTo>
                <a:cubicBezTo>
                  <a:pt x="245" y="20618"/>
                  <a:pt x="0" y="20864"/>
                  <a:pt x="0" y="21109"/>
                </a:cubicBezTo>
                <a:cubicBezTo>
                  <a:pt x="0" y="21355"/>
                  <a:pt x="245" y="21600"/>
                  <a:pt x="491" y="21600"/>
                </a:cubicBezTo>
                <a:cubicBezTo>
                  <a:pt x="17182" y="21600"/>
                  <a:pt x="17182" y="21600"/>
                  <a:pt x="17182" y="21600"/>
                </a:cubicBezTo>
                <a:cubicBezTo>
                  <a:pt x="17427" y="21600"/>
                  <a:pt x="17673" y="21355"/>
                  <a:pt x="17673" y="21109"/>
                </a:cubicBezTo>
                <a:cubicBezTo>
                  <a:pt x="17673" y="20864"/>
                  <a:pt x="17427" y="20618"/>
                  <a:pt x="17182" y="20618"/>
                </a:cubicBezTo>
                <a:cubicBezTo>
                  <a:pt x="14359" y="20618"/>
                  <a:pt x="14359" y="20618"/>
                  <a:pt x="14359" y="20618"/>
                </a:cubicBezTo>
                <a:cubicBezTo>
                  <a:pt x="15955" y="19636"/>
                  <a:pt x="17059" y="18041"/>
                  <a:pt x="17550" y="16200"/>
                </a:cubicBezTo>
                <a:cubicBezTo>
                  <a:pt x="18655" y="16200"/>
                  <a:pt x="18655" y="16200"/>
                  <a:pt x="18655" y="16200"/>
                </a:cubicBezTo>
                <a:cubicBezTo>
                  <a:pt x="20250" y="16200"/>
                  <a:pt x="21600" y="14850"/>
                  <a:pt x="21600" y="13255"/>
                </a:cubicBezTo>
                <a:cubicBezTo>
                  <a:pt x="21600" y="11659"/>
                  <a:pt x="20250" y="10309"/>
                  <a:pt x="18655" y="10309"/>
                </a:cubicBezTo>
                <a:moveTo>
                  <a:pt x="10800" y="20618"/>
                </a:moveTo>
                <a:cubicBezTo>
                  <a:pt x="6873" y="20618"/>
                  <a:pt x="6873" y="20618"/>
                  <a:pt x="6873" y="20618"/>
                </a:cubicBezTo>
                <a:cubicBezTo>
                  <a:pt x="5155" y="20618"/>
                  <a:pt x="3559" y="19882"/>
                  <a:pt x="2455" y="18655"/>
                </a:cubicBezTo>
                <a:cubicBezTo>
                  <a:pt x="15218" y="18655"/>
                  <a:pt x="15218" y="18655"/>
                  <a:pt x="15218" y="18655"/>
                </a:cubicBezTo>
                <a:cubicBezTo>
                  <a:pt x="14114" y="19882"/>
                  <a:pt x="12518" y="20618"/>
                  <a:pt x="10800" y="20618"/>
                </a:cubicBezTo>
                <a:moveTo>
                  <a:pt x="16691" y="14727"/>
                </a:moveTo>
                <a:cubicBezTo>
                  <a:pt x="16691" y="15832"/>
                  <a:pt x="16445" y="16814"/>
                  <a:pt x="15955" y="17673"/>
                </a:cubicBezTo>
                <a:cubicBezTo>
                  <a:pt x="1718" y="17673"/>
                  <a:pt x="1718" y="17673"/>
                  <a:pt x="1718" y="17673"/>
                </a:cubicBezTo>
                <a:cubicBezTo>
                  <a:pt x="1227" y="16814"/>
                  <a:pt x="982" y="15832"/>
                  <a:pt x="982" y="14727"/>
                </a:cubicBezTo>
                <a:cubicBezTo>
                  <a:pt x="982" y="8836"/>
                  <a:pt x="982" y="8836"/>
                  <a:pt x="982" y="8836"/>
                </a:cubicBezTo>
                <a:cubicBezTo>
                  <a:pt x="16691" y="8836"/>
                  <a:pt x="16691" y="8836"/>
                  <a:pt x="16691" y="8836"/>
                </a:cubicBezTo>
                <a:lnTo>
                  <a:pt x="16691" y="14727"/>
                </a:lnTo>
                <a:close/>
                <a:moveTo>
                  <a:pt x="18655" y="15218"/>
                </a:moveTo>
                <a:cubicBezTo>
                  <a:pt x="17673" y="15218"/>
                  <a:pt x="17673" y="15218"/>
                  <a:pt x="17673" y="15218"/>
                </a:cubicBezTo>
                <a:cubicBezTo>
                  <a:pt x="17673" y="15095"/>
                  <a:pt x="17673" y="14850"/>
                  <a:pt x="17673" y="14727"/>
                </a:cubicBezTo>
                <a:cubicBezTo>
                  <a:pt x="17673" y="11291"/>
                  <a:pt x="17673" y="11291"/>
                  <a:pt x="17673" y="11291"/>
                </a:cubicBezTo>
                <a:cubicBezTo>
                  <a:pt x="18655" y="11291"/>
                  <a:pt x="18655" y="11291"/>
                  <a:pt x="18655" y="11291"/>
                </a:cubicBezTo>
                <a:cubicBezTo>
                  <a:pt x="19759" y="11291"/>
                  <a:pt x="20618" y="12150"/>
                  <a:pt x="20618" y="13255"/>
                </a:cubicBezTo>
                <a:cubicBezTo>
                  <a:pt x="20618" y="14359"/>
                  <a:pt x="19759" y="15218"/>
                  <a:pt x="18655" y="15218"/>
                </a:cubicBezTo>
                <a:moveTo>
                  <a:pt x="2945" y="5891"/>
                </a:moveTo>
                <a:cubicBezTo>
                  <a:pt x="3191" y="5891"/>
                  <a:pt x="3436" y="5645"/>
                  <a:pt x="3436" y="5400"/>
                </a:cubicBezTo>
                <a:cubicBezTo>
                  <a:pt x="3436" y="2455"/>
                  <a:pt x="3436" y="2455"/>
                  <a:pt x="3436" y="2455"/>
                </a:cubicBezTo>
                <a:cubicBezTo>
                  <a:pt x="3436" y="2209"/>
                  <a:pt x="3191" y="1964"/>
                  <a:pt x="2945" y="1964"/>
                </a:cubicBezTo>
                <a:cubicBezTo>
                  <a:pt x="2700" y="1964"/>
                  <a:pt x="2455" y="2209"/>
                  <a:pt x="2455" y="2455"/>
                </a:cubicBezTo>
                <a:cubicBezTo>
                  <a:pt x="2455" y="5400"/>
                  <a:pt x="2455" y="5400"/>
                  <a:pt x="2455" y="5400"/>
                </a:cubicBezTo>
                <a:cubicBezTo>
                  <a:pt x="2455" y="5645"/>
                  <a:pt x="2700" y="5891"/>
                  <a:pt x="2945" y="5891"/>
                </a:cubicBezTo>
                <a:moveTo>
                  <a:pt x="5891" y="6873"/>
                </a:moveTo>
                <a:cubicBezTo>
                  <a:pt x="6136" y="6873"/>
                  <a:pt x="6382" y="6627"/>
                  <a:pt x="6382" y="6382"/>
                </a:cubicBezTo>
                <a:cubicBezTo>
                  <a:pt x="6382" y="1473"/>
                  <a:pt x="6382" y="1473"/>
                  <a:pt x="6382" y="1473"/>
                </a:cubicBezTo>
                <a:cubicBezTo>
                  <a:pt x="6382" y="1227"/>
                  <a:pt x="6136" y="982"/>
                  <a:pt x="5891" y="982"/>
                </a:cubicBezTo>
                <a:cubicBezTo>
                  <a:pt x="5645" y="982"/>
                  <a:pt x="5400" y="1227"/>
                  <a:pt x="5400" y="1473"/>
                </a:cubicBezTo>
                <a:cubicBezTo>
                  <a:pt x="5400" y="6382"/>
                  <a:pt x="5400" y="6382"/>
                  <a:pt x="5400" y="6382"/>
                </a:cubicBezTo>
                <a:cubicBezTo>
                  <a:pt x="5400" y="6627"/>
                  <a:pt x="5645" y="6873"/>
                  <a:pt x="5891" y="68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-Freeform 35">
            <a:extLst>
              <a:ext uri="{FF2B5EF4-FFF2-40B4-BE49-F238E27FC236}">
                <a16:creationId xmlns:a16="http://schemas.microsoft.com/office/drawing/2014/main" id="{42CE8FC2-AC97-A04D-801F-A3929279005F}"/>
              </a:ext>
            </a:extLst>
          </p:cNvPr>
          <p:cNvSpPr/>
          <p:nvPr/>
        </p:nvSpPr>
        <p:spPr>
          <a:xfrm>
            <a:off x="2466877" y="2559712"/>
            <a:ext cx="367037" cy="301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13200"/>
                </a:moveTo>
                <a:cubicBezTo>
                  <a:pt x="491" y="13200"/>
                  <a:pt x="491" y="13200"/>
                  <a:pt x="491" y="13200"/>
                </a:cubicBezTo>
                <a:cubicBezTo>
                  <a:pt x="245" y="13200"/>
                  <a:pt x="0" y="13500"/>
                  <a:pt x="0" y="13800"/>
                </a:cubicBezTo>
                <a:cubicBezTo>
                  <a:pt x="0" y="21000"/>
                  <a:pt x="0" y="21000"/>
                  <a:pt x="0" y="21000"/>
                </a:cubicBezTo>
                <a:cubicBezTo>
                  <a:pt x="0" y="21300"/>
                  <a:pt x="245" y="21600"/>
                  <a:pt x="491" y="21600"/>
                </a:cubicBezTo>
                <a:cubicBezTo>
                  <a:pt x="3436" y="21600"/>
                  <a:pt x="3436" y="21600"/>
                  <a:pt x="3436" y="21600"/>
                </a:cubicBezTo>
                <a:cubicBezTo>
                  <a:pt x="3682" y="21600"/>
                  <a:pt x="3927" y="21300"/>
                  <a:pt x="3927" y="21000"/>
                </a:cubicBezTo>
                <a:cubicBezTo>
                  <a:pt x="3927" y="13800"/>
                  <a:pt x="3927" y="13800"/>
                  <a:pt x="3927" y="13800"/>
                </a:cubicBezTo>
                <a:cubicBezTo>
                  <a:pt x="3927" y="13500"/>
                  <a:pt x="3682" y="13200"/>
                  <a:pt x="3436" y="13200"/>
                </a:cubicBezTo>
                <a:moveTo>
                  <a:pt x="2945" y="20400"/>
                </a:moveTo>
                <a:cubicBezTo>
                  <a:pt x="982" y="20400"/>
                  <a:pt x="982" y="20400"/>
                  <a:pt x="982" y="20400"/>
                </a:cubicBezTo>
                <a:cubicBezTo>
                  <a:pt x="982" y="14400"/>
                  <a:pt x="982" y="14400"/>
                  <a:pt x="982" y="14400"/>
                </a:cubicBezTo>
                <a:cubicBezTo>
                  <a:pt x="2945" y="14400"/>
                  <a:pt x="2945" y="14400"/>
                  <a:pt x="2945" y="14400"/>
                </a:cubicBezTo>
                <a:lnTo>
                  <a:pt x="2945" y="20400"/>
                </a:lnTo>
                <a:close/>
                <a:moveTo>
                  <a:pt x="15218" y="9600"/>
                </a:moveTo>
                <a:cubicBezTo>
                  <a:pt x="12273" y="9600"/>
                  <a:pt x="12273" y="9600"/>
                  <a:pt x="12273" y="9600"/>
                </a:cubicBezTo>
                <a:cubicBezTo>
                  <a:pt x="12027" y="9600"/>
                  <a:pt x="11782" y="9900"/>
                  <a:pt x="11782" y="10200"/>
                </a:cubicBezTo>
                <a:cubicBezTo>
                  <a:pt x="11782" y="21000"/>
                  <a:pt x="11782" y="21000"/>
                  <a:pt x="11782" y="21000"/>
                </a:cubicBezTo>
                <a:cubicBezTo>
                  <a:pt x="11782" y="21300"/>
                  <a:pt x="12027" y="21600"/>
                  <a:pt x="12273" y="21600"/>
                </a:cubicBezTo>
                <a:cubicBezTo>
                  <a:pt x="15218" y="21600"/>
                  <a:pt x="15218" y="21600"/>
                  <a:pt x="15218" y="21600"/>
                </a:cubicBezTo>
                <a:cubicBezTo>
                  <a:pt x="15464" y="21600"/>
                  <a:pt x="15709" y="21300"/>
                  <a:pt x="15709" y="21000"/>
                </a:cubicBezTo>
                <a:cubicBezTo>
                  <a:pt x="15709" y="10200"/>
                  <a:pt x="15709" y="10200"/>
                  <a:pt x="15709" y="10200"/>
                </a:cubicBezTo>
                <a:cubicBezTo>
                  <a:pt x="15709" y="9900"/>
                  <a:pt x="15464" y="9600"/>
                  <a:pt x="15218" y="9600"/>
                </a:cubicBezTo>
                <a:moveTo>
                  <a:pt x="14727" y="20400"/>
                </a:moveTo>
                <a:cubicBezTo>
                  <a:pt x="12764" y="20400"/>
                  <a:pt x="12764" y="20400"/>
                  <a:pt x="12764" y="20400"/>
                </a:cubicBezTo>
                <a:cubicBezTo>
                  <a:pt x="12764" y="10800"/>
                  <a:pt x="12764" y="10800"/>
                  <a:pt x="12764" y="10800"/>
                </a:cubicBezTo>
                <a:cubicBezTo>
                  <a:pt x="14727" y="10800"/>
                  <a:pt x="14727" y="10800"/>
                  <a:pt x="14727" y="10800"/>
                </a:cubicBezTo>
                <a:lnTo>
                  <a:pt x="14727" y="20400"/>
                </a:lnTo>
                <a:close/>
                <a:moveTo>
                  <a:pt x="9327" y="2400"/>
                </a:moveTo>
                <a:cubicBezTo>
                  <a:pt x="6382" y="2400"/>
                  <a:pt x="6382" y="2400"/>
                  <a:pt x="6382" y="2400"/>
                </a:cubicBezTo>
                <a:cubicBezTo>
                  <a:pt x="6136" y="2400"/>
                  <a:pt x="5891" y="2700"/>
                  <a:pt x="5891" y="3000"/>
                </a:cubicBezTo>
                <a:cubicBezTo>
                  <a:pt x="5891" y="21000"/>
                  <a:pt x="5891" y="21000"/>
                  <a:pt x="5891" y="21000"/>
                </a:cubicBezTo>
                <a:cubicBezTo>
                  <a:pt x="5891" y="21300"/>
                  <a:pt x="6136" y="21600"/>
                  <a:pt x="6382" y="21600"/>
                </a:cubicBezTo>
                <a:cubicBezTo>
                  <a:pt x="9327" y="21600"/>
                  <a:pt x="9327" y="21600"/>
                  <a:pt x="9327" y="21600"/>
                </a:cubicBezTo>
                <a:cubicBezTo>
                  <a:pt x="9573" y="21600"/>
                  <a:pt x="9818" y="21300"/>
                  <a:pt x="9818" y="21000"/>
                </a:cubicBezTo>
                <a:cubicBezTo>
                  <a:pt x="9818" y="3000"/>
                  <a:pt x="9818" y="3000"/>
                  <a:pt x="9818" y="3000"/>
                </a:cubicBezTo>
                <a:cubicBezTo>
                  <a:pt x="9818" y="2700"/>
                  <a:pt x="9573" y="2400"/>
                  <a:pt x="9327" y="2400"/>
                </a:cubicBezTo>
                <a:moveTo>
                  <a:pt x="8836" y="20400"/>
                </a:moveTo>
                <a:cubicBezTo>
                  <a:pt x="6873" y="20400"/>
                  <a:pt x="6873" y="20400"/>
                  <a:pt x="6873" y="20400"/>
                </a:cubicBezTo>
                <a:cubicBezTo>
                  <a:pt x="6873" y="3600"/>
                  <a:pt x="6873" y="3600"/>
                  <a:pt x="6873" y="3600"/>
                </a:cubicBezTo>
                <a:cubicBezTo>
                  <a:pt x="8836" y="3600"/>
                  <a:pt x="8836" y="3600"/>
                  <a:pt x="8836" y="3600"/>
                </a:cubicBezTo>
                <a:lnTo>
                  <a:pt x="8836" y="20400"/>
                </a:lnTo>
                <a:close/>
                <a:moveTo>
                  <a:pt x="21109" y="0"/>
                </a:moveTo>
                <a:cubicBezTo>
                  <a:pt x="18164" y="0"/>
                  <a:pt x="18164" y="0"/>
                  <a:pt x="18164" y="0"/>
                </a:cubicBezTo>
                <a:cubicBezTo>
                  <a:pt x="17918" y="0"/>
                  <a:pt x="17673" y="300"/>
                  <a:pt x="17673" y="600"/>
                </a:cubicBezTo>
                <a:cubicBezTo>
                  <a:pt x="17673" y="21000"/>
                  <a:pt x="17673" y="21000"/>
                  <a:pt x="17673" y="21000"/>
                </a:cubicBezTo>
                <a:cubicBezTo>
                  <a:pt x="17673" y="21300"/>
                  <a:pt x="17918" y="21600"/>
                  <a:pt x="18164" y="21600"/>
                </a:cubicBezTo>
                <a:cubicBezTo>
                  <a:pt x="21109" y="21600"/>
                  <a:pt x="21109" y="21600"/>
                  <a:pt x="21109" y="21600"/>
                </a:cubicBezTo>
                <a:cubicBezTo>
                  <a:pt x="21355" y="21600"/>
                  <a:pt x="21600" y="21300"/>
                  <a:pt x="21600" y="21000"/>
                </a:cubicBezTo>
                <a:cubicBezTo>
                  <a:pt x="21600" y="600"/>
                  <a:pt x="21600" y="600"/>
                  <a:pt x="21600" y="600"/>
                </a:cubicBezTo>
                <a:cubicBezTo>
                  <a:pt x="21600" y="300"/>
                  <a:pt x="21355" y="0"/>
                  <a:pt x="21109" y="0"/>
                </a:cubicBezTo>
                <a:moveTo>
                  <a:pt x="20618" y="20400"/>
                </a:moveTo>
                <a:cubicBezTo>
                  <a:pt x="18655" y="20400"/>
                  <a:pt x="18655" y="20400"/>
                  <a:pt x="18655" y="20400"/>
                </a:cubicBezTo>
                <a:cubicBezTo>
                  <a:pt x="18655" y="1200"/>
                  <a:pt x="18655" y="1200"/>
                  <a:pt x="18655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20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" name="-Freeform 147">
            <a:extLst>
              <a:ext uri="{FF2B5EF4-FFF2-40B4-BE49-F238E27FC236}">
                <a16:creationId xmlns:a16="http://schemas.microsoft.com/office/drawing/2014/main" id="{0BB77A67-015D-5E46-B92F-0D810D26BCDE}"/>
              </a:ext>
            </a:extLst>
          </p:cNvPr>
          <p:cNvSpPr/>
          <p:nvPr/>
        </p:nvSpPr>
        <p:spPr>
          <a:xfrm>
            <a:off x="5648074" y="5476320"/>
            <a:ext cx="395466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927"/>
                </a:moveTo>
                <a:cubicBezTo>
                  <a:pt x="12518" y="3927"/>
                  <a:pt x="12518" y="3927"/>
                  <a:pt x="12518" y="3927"/>
                </a:cubicBezTo>
                <a:cubicBezTo>
                  <a:pt x="14482" y="1964"/>
                  <a:pt x="14482" y="1964"/>
                  <a:pt x="14482" y="1964"/>
                </a:cubicBezTo>
                <a:cubicBezTo>
                  <a:pt x="14605" y="1964"/>
                  <a:pt x="14605" y="1964"/>
                  <a:pt x="14727" y="1964"/>
                </a:cubicBezTo>
                <a:cubicBezTo>
                  <a:pt x="15218" y="1964"/>
                  <a:pt x="15709" y="1473"/>
                  <a:pt x="15709" y="982"/>
                </a:cubicBezTo>
                <a:cubicBezTo>
                  <a:pt x="15709" y="491"/>
                  <a:pt x="15218" y="0"/>
                  <a:pt x="14727" y="0"/>
                </a:cubicBezTo>
                <a:cubicBezTo>
                  <a:pt x="14236" y="0"/>
                  <a:pt x="13745" y="491"/>
                  <a:pt x="13745" y="982"/>
                </a:cubicBezTo>
                <a:cubicBezTo>
                  <a:pt x="13745" y="1105"/>
                  <a:pt x="13745" y="1105"/>
                  <a:pt x="13745" y="1227"/>
                </a:cubicBezTo>
                <a:cubicBezTo>
                  <a:pt x="11045" y="3927"/>
                  <a:pt x="11045" y="3927"/>
                  <a:pt x="11045" y="3927"/>
                </a:cubicBezTo>
                <a:cubicBezTo>
                  <a:pt x="10555" y="3927"/>
                  <a:pt x="10555" y="3927"/>
                  <a:pt x="10555" y="3927"/>
                </a:cubicBezTo>
                <a:cubicBezTo>
                  <a:pt x="7855" y="1227"/>
                  <a:pt x="7855" y="1227"/>
                  <a:pt x="7855" y="1227"/>
                </a:cubicBezTo>
                <a:cubicBezTo>
                  <a:pt x="7855" y="1105"/>
                  <a:pt x="7855" y="1105"/>
                  <a:pt x="7855" y="982"/>
                </a:cubicBezTo>
                <a:cubicBezTo>
                  <a:pt x="7855" y="491"/>
                  <a:pt x="7364" y="0"/>
                  <a:pt x="6873" y="0"/>
                </a:cubicBezTo>
                <a:cubicBezTo>
                  <a:pt x="6382" y="0"/>
                  <a:pt x="5891" y="491"/>
                  <a:pt x="5891" y="982"/>
                </a:cubicBezTo>
                <a:cubicBezTo>
                  <a:pt x="5891" y="1473"/>
                  <a:pt x="6382" y="1964"/>
                  <a:pt x="6873" y="1964"/>
                </a:cubicBezTo>
                <a:cubicBezTo>
                  <a:pt x="6995" y="1964"/>
                  <a:pt x="6995" y="1964"/>
                  <a:pt x="7118" y="1964"/>
                </a:cubicBezTo>
                <a:cubicBezTo>
                  <a:pt x="9082" y="3927"/>
                  <a:pt x="9082" y="3927"/>
                  <a:pt x="9082" y="3927"/>
                </a:cubicBez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7673"/>
                  <a:pt x="0" y="17673"/>
                  <a:pt x="0" y="17673"/>
                </a:cubicBezTo>
                <a:cubicBezTo>
                  <a:pt x="0" y="18777"/>
                  <a:pt x="859" y="19636"/>
                  <a:pt x="1964" y="19636"/>
                </a:cubicBezTo>
                <a:cubicBezTo>
                  <a:pt x="3927" y="19636"/>
                  <a:pt x="3927" y="19636"/>
                  <a:pt x="3927" y="19636"/>
                </a:cubicBezTo>
                <a:cubicBezTo>
                  <a:pt x="3927" y="21109"/>
                  <a:pt x="3927" y="21109"/>
                  <a:pt x="3927" y="21109"/>
                </a:cubicBezTo>
                <a:cubicBezTo>
                  <a:pt x="3927" y="21355"/>
                  <a:pt x="4173" y="21600"/>
                  <a:pt x="4418" y="21600"/>
                </a:cubicBezTo>
                <a:cubicBezTo>
                  <a:pt x="4664" y="21600"/>
                  <a:pt x="4909" y="21355"/>
                  <a:pt x="4909" y="21109"/>
                </a:cubicBezTo>
                <a:cubicBezTo>
                  <a:pt x="4909" y="20618"/>
                  <a:pt x="4909" y="20618"/>
                  <a:pt x="4909" y="20618"/>
                </a:cubicBezTo>
                <a:cubicBezTo>
                  <a:pt x="16691" y="20618"/>
                  <a:pt x="16691" y="20618"/>
                  <a:pt x="16691" y="20618"/>
                </a:cubicBezTo>
                <a:cubicBezTo>
                  <a:pt x="16691" y="21109"/>
                  <a:pt x="16691" y="21109"/>
                  <a:pt x="16691" y="21109"/>
                </a:cubicBezTo>
                <a:cubicBezTo>
                  <a:pt x="16691" y="21355"/>
                  <a:pt x="16936" y="21600"/>
                  <a:pt x="17182" y="21600"/>
                </a:cubicBezTo>
                <a:cubicBezTo>
                  <a:pt x="17427" y="21600"/>
                  <a:pt x="17673" y="21355"/>
                  <a:pt x="17673" y="21109"/>
                </a:cubicBezTo>
                <a:cubicBezTo>
                  <a:pt x="17673" y="19636"/>
                  <a:pt x="17673" y="19636"/>
                  <a:pt x="17673" y="19636"/>
                </a:cubicBezTo>
                <a:cubicBezTo>
                  <a:pt x="19636" y="19636"/>
                  <a:pt x="19636" y="19636"/>
                  <a:pt x="19636" y="19636"/>
                </a:cubicBezTo>
                <a:cubicBezTo>
                  <a:pt x="20741" y="19636"/>
                  <a:pt x="21600" y="18777"/>
                  <a:pt x="21600" y="17673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4786"/>
                  <a:pt x="20741" y="3927"/>
                  <a:pt x="19636" y="3927"/>
                </a:cubicBezTo>
                <a:moveTo>
                  <a:pt x="20618" y="17673"/>
                </a:moveTo>
                <a:cubicBezTo>
                  <a:pt x="20618" y="18164"/>
                  <a:pt x="20127" y="18655"/>
                  <a:pt x="19636" y="18655"/>
                </a:cubicBezTo>
                <a:cubicBezTo>
                  <a:pt x="1964" y="18655"/>
                  <a:pt x="1964" y="18655"/>
                  <a:pt x="1964" y="18655"/>
                </a:cubicBezTo>
                <a:cubicBezTo>
                  <a:pt x="1473" y="18655"/>
                  <a:pt x="982" y="18164"/>
                  <a:pt x="982" y="17673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19636" y="4909"/>
                  <a:pt x="19636" y="4909"/>
                  <a:pt x="19636" y="4909"/>
                </a:cubicBezTo>
                <a:cubicBezTo>
                  <a:pt x="20127" y="4909"/>
                  <a:pt x="20618" y="5400"/>
                  <a:pt x="20618" y="5891"/>
                </a:cubicBezTo>
                <a:lnTo>
                  <a:pt x="20618" y="1767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-Freeform 132">
            <a:extLst>
              <a:ext uri="{FF2B5EF4-FFF2-40B4-BE49-F238E27FC236}">
                <a16:creationId xmlns:a16="http://schemas.microsoft.com/office/drawing/2014/main" id="{A9245502-CD19-FE41-A6DA-53722B2031E5}"/>
              </a:ext>
            </a:extLst>
          </p:cNvPr>
          <p:cNvSpPr/>
          <p:nvPr/>
        </p:nvSpPr>
        <p:spPr>
          <a:xfrm>
            <a:off x="9235144" y="3519125"/>
            <a:ext cx="427695" cy="306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20588"/>
                </a:moveTo>
                <a:cubicBezTo>
                  <a:pt x="21477" y="20588"/>
                  <a:pt x="21477" y="20588"/>
                  <a:pt x="21477" y="20588"/>
                </a:cubicBezTo>
                <a:cubicBezTo>
                  <a:pt x="19636" y="16538"/>
                  <a:pt x="19636" y="16538"/>
                  <a:pt x="19636" y="16538"/>
                </a:cubicBezTo>
                <a:cubicBezTo>
                  <a:pt x="19636" y="16538"/>
                  <a:pt x="19636" y="16369"/>
                  <a:pt x="19636" y="16200"/>
                </a:cubicBezTo>
                <a:cubicBezTo>
                  <a:pt x="19636" y="1350"/>
                  <a:pt x="19636" y="1350"/>
                  <a:pt x="19636" y="1350"/>
                </a:cubicBezTo>
                <a:cubicBezTo>
                  <a:pt x="19636" y="675"/>
                  <a:pt x="19145" y="0"/>
                  <a:pt x="18655" y="0"/>
                </a:cubicBezTo>
                <a:cubicBezTo>
                  <a:pt x="2945" y="0"/>
                  <a:pt x="2945" y="0"/>
                  <a:pt x="2945" y="0"/>
                </a:cubicBezTo>
                <a:cubicBezTo>
                  <a:pt x="2455" y="0"/>
                  <a:pt x="1964" y="675"/>
                  <a:pt x="1964" y="1350"/>
                </a:cubicBezTo>
                <a:cubicBezTo>
                  <a:pt x="1964" y="16200"/>
                  <a:pt x="1964" y="16200"/>
                  <a:pt x="1964" y="16200"/>
                </a:cubicBezTo>
                <a:cubicBezTo>
                  <a:pt x="1964" y="16369"/>
                  <a:pt x="1964" y="16538"/>
                  <a:pt x="1964" y="16538"/>
                </a:cubicBezTo>
                <a:cubicBezTo>
                  <a:pt x="123" y="20588"/>
                  <a:pt x="123" y="20588"/>
                  <a:pt x="123" y="20588"/>
                </a:cubicBezTo>
                <a:cubicBezTo>
                  <a:pt x="123" y="20588"/>
                  <a:pt x="123" y="20588"/>
                  <a:pt x="123" y="20588"/>
                </a:cubicBezTo>
                <a:cubicBezTo>
                  <a:pt x="0" y="20588"/>
                  <a:pt x="0" y="20756"/>
                  <a:pt x="0" y="20925"/>
                </a:cubicBezTo>
                <a:cubicBezTo>
                  <a:pt x="0" y="21263"/>
                  <a:pt x="245" y="21600"/>
                  <a:pt x="491" y="21600"/>
                </a:cubicBezTo>
                <a:cubicBezTo>
                  <a:pt x="21109" y="21600"/>
                  <a:pt x="21109" y="21600"/>
                  <a:pt x="21109" y="21600"/>
                </a:cubicBezTo>
                <a:cubicBezTo>
                  <a:pt x="21355" y="21600"/>
                  <a:pt x="21600" y="21263"/>
                  <a:pt x="21600" y="20925"/>
                </a:cubicBezTo>
                <a:cubicBezTo>
                  <a:pt x="21600" y="20756"/>
                  <a:pt x="21600" y="20588"/>
                  <a:pt x="21477" y="20588"/>
                </a:cubicBezTo>
                <a:moveTo>
                  <a:pt x="2945" y="1350"/>
                </a:moveTo>
                <a:cubicBezTo>
                  <a:pt x="18655" y="1350"/>
                  <a:pt x="18655" y="1350"/>
                  <a:pt x="18655" y="1350"/>
                </a:cubicBezTo>
                <a:cubicBezTo>
                  <a:pt x="18655" y="16200"/>
                  <a:pt x="18655" y="16200"/>
                  <a:pt x="18655" y="16200"/>
                </a:cubicBezTo>
                <a:cubicBezTo>
                  <a:pt x="2945" y="16200"/>
                  <a:pt x="2945" y="16200"/>
                  <a:pt x="2945" y="16200"/>
                </a:cubicBezTo>
                <a:lnTo>
                  <a:pt x="2945" y="1350"/>
                </a:lnTo>
                <a:close/>
                <a:moveTo>
                  <a:pt x="1350" y="20250"/>
                </a:moveTo>
                <a:cubicBezTo>
                  <a:pt x="2700" y="17550"/>
                  <a:pt x="2700" y="17550"/>
                  <a:pt x="2700" y="17550"/>
                </a:cubicBezTo>
                <a:cubicBezTo>
                  <a:pt x="2823" y="17550"/>
                  <a:pt x="2823" y="17550"/>
                  <a:pt x="2945" y="17550"/>
                </a:cubicBezTo>
                <a:cubicBezTo>
                  <a:pt x="18655" y="17550"/>
                  <a:pt x="18655" y="17550"/>
                  <a:pt x="18655" y="17550"/>
                </a:cubicBezTo>
                <a:cubicBezTo>
                  <a:pt x="18777" y="17550"/>
                  <a:pt x="18777" y="17550"/>
                  <a:pt x="18900" y="17550"/>
                </a:cubicBezTo>
                <a:cubicBezTo>
                  <a:pt x="20250" y="20250"/>
                  <a:pt x="20250" y="20250"/>
                  <a:pt x="20250" y="20250"/>
                </a:cubicBezTo>
                <a:lnTo>
                  <a:pt x="1350" y="2025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" name="-Freeform 15">
            <a:extLst>
              <a:ext uri="{FF2B5EF4-FFF2-40B4-BE49-F238E27FC236}">
                <a16:creationId xmlns:a16="http://schemas.microsoft.com/office/drawing/2014/main" id="{9968D485-A2EA-1F4E-AB9F-50BA1E4DA39E}"/>
              </a:ext>
            </a:extLst>
          </p:cNvPr>
          <p:cNvSpPr/>
          <p:nvPr/>
        </p:nvSpPr>
        <p:spPr>
          <a:xfrm>
            <a:off x="7174839" y="2472851"/>
            <a:ext cx="388646" cy="38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6691"/>
                  <a:pt x="0" y="16691"/>
                  <a:pt x="0" y="16691"/>
                </a:cubicBezTo>
                <a:cubicBezTo>
                  <a:pt x="0" y="17795"/>
                  <a:pt x="859" y="18655"/>
                  <a:pt x="1964" y="18655"/>
                </a:cubicBezTo>
                <a:cubicBezTo>
                  <a:pt x="8836" y="18655"/>
                  <a:pt x="8836" y="18655"/>
                  <a:pt x="8836" y="18655"/>
                </a:cubicBezTo>
                <a:cubicBezTo>
                  <a:pt x="8836" y="20618"/>
                  <a:pt x="8836" y="20618"/>
                  <a:pt x="8836" y="20618"/>
                </a:cubicBezTo>
                <a:cubicBezTo>
                  <a:pt x="7364" y="20618"/>
                  <a:pt x="7364" y="20618"/>
                  <a:pt x="7364" y="20618"/>
                </a:cubicBezTo>
                <a:cubicBezTo>
                  <a:pt x="7118" y="20618"/>
                  <a:pt x="6873" y="20864"/>
                  <a:pt x="6873" y="21109"/>
                </a:cubicBezTo>
                <a:cubicBezTo>
                  <a:pt x="6873" y="21355"/>
                  <a:pt x="7118" y="21600"/>
                  <a:pt x="7364" y="21600"/>
                </a:cubicBezTo>
                <a:cubicBezTo>
                  <a:pt x="14236" y="21600"/>
                  <a:pt x="14236" y="21600"/>
                  <a:pt x="14236" y="21600"/>
                </a:cubicBezTo>
                <a:cubicBezTo>
                  <a:pt x="14482" y="21600"/>
                  <a:pt x="14727" y="21355"/>
                  <a:pt x="14727" y="21109"/>
                </a:cubicBezTo>
                <a:cubicBezTo>
                  <a:pt x="14727" y="20864"/>
                  <a:pt x="14482" y="20618"/>
                  <a:pt x="14236" y="20618"/>
                </a:cubicBezTo>
                <a:cubicBezTo>
                  <a:pt x="12764" y="20618"/>
                  <a:pt x="12764" y="20618"/>
                  <a:pt x="12764" y="20618"/>
                </a:cubicBezTo>
                <a:cubicBezTo>
                  <a:pt x="12764" y="18655"/>
                  <a:pt x="12764" y="18655"/>
                  <a:pt x="12764" y="18655"/>
                </a:cubicBezTo>
                <a:cubicBezTo>
                  <a:pt x="19636" y="18655"/>
                  <a:pt x="19636" y="18655"/>
                  <a:pt x="19636" y="18655"/>
                </a:cubicBezTo>
                <a:cubicBezTo>
                  <a:pt x="20741" y="18655"/>
                  <a:pt x="21600" y="17795"/>
                  <a:pt x="21600" y="16691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1782" y="20618"/>
                </a:moveTo>
                <a:cubicBezTo>
                  <a:pt x="9818" y="20618"/>
                  <a:pt x="9818" y="20618"/>
                  <a:pt x="9818" y="20618"/>
                </a:cubicBezTo>
                <a:cubicBezTo>
                  <a:pt x="9818" y="18655"/>
                  <a:pt x="9818" y="18655"/>
                  <a:pt x="9818" y="18655"/>
                </a:cubicBezTo>
                <a:cubicBezTo>
                  <a:pt x="11782" y="18655"/>
                  <a:pt x="11782" y="18655"/>
                  <a:pt x="11782" y="18655"/>
                </a:cubicBezTo>
                <a:lnTo>
                  <a:pt x="11782" y="20618"/>
                </a:lnTo>
                <a:close/>
                <a:moveTo>
                  <a:pt x="20618" y="16691"/>
                </a:moveTo>
                <a:cubicBezTo>
                  <a:pt x="20618" y="17182"/>
                  <a:pt x="20127" y="17673"/>
                  <a:pt x="19636" y="17673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1473" y="17673"/>
                  <a:pt x="982" y="17182"/>
                  <a:pt x="982" y="16691"/>
                </a:cubicBezTo>
                <a:cubicBezTo>
                  <a:pt x="982" y="15709"/>
                  <a:pt x="982" y="15709"/>
                  <a:pt x="982" y="15709"/>
                </a:cubicBezTo>
                <a:cubicBezTo>
                  <a:pt x="20618" y="15709"/>
                  <a:pt x="20618" y="15709"/>
                  <a:pt x="20618" y="15709"/>
                </a:cubicBezTo>
                <a:lnTo>
                  <a:pt x="20618" y="16691"/>
                </a:lnTo>
                <a:close/>
                <a:moveTo>
                  <a:pt x="20618" y="14727"/>
                </a:moveTo>
                <a:cubicBezTo>
                  <a:pt x="982" y="14727"/>
                  <a:pt x="982" y="14727"/>
                  <a:pt x="982" y="14727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4727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-Freeform 103">
            <a:extLst>
              <a:ext uri="{FF2B5EF4-FFF2-40B4-BE49-F238E27FC236}">
                <a16:creationId xmlns:a16="http://schemas.microsoft.com/office/drawing/2014/main" id="{3A4C35E1-2491-8E4F-90CB-26C258CC5135}"/>
              </a:ext>
            </a:extLst>
          </p:cNvPr>
          <p:cNvSpPr/>
          <p:nvPr/>
        </p:nvSpPr>
        <p:spPr>
          <a:xfrm>
            <a:off x="9921223" y="5452063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8345" y="20618"/>
                  <a:pt x="6136" y="19759"/>
                  <a:pt x="4418" y="18286"/>
                </a:cubicBezTo>
                <a:cubicBezTo>
                  <a:pt x="5768" y="17059"/>
                  <a:pt x="6382" y="16814"/>
                  <a:pt x="7855" y="16077"/>
                </a:cubicBezTo>
                <a:cubicBezTo>
                  <a:pt x="9573" y="15341"/>
                  <a:pt x="10064" y="13991"/>
                  <a:pt x="9450" y="12518"/>
                </a:cubicBezTo>
                <a:cubicBezTo>
                  <a:pt x="9327" y="12150"/>
                  <a:pt x="9082" y="11905"/>
                  <a:pt x="8959" y="11659"/>
                </a:cubicBezTo>
                <a:cubicBezTo>
                  <a:pt x="8468" y="10677"/>
                  <a:pt x="7855" y="9695"/>
                  <a:pt x="7855" y="7241"/>
                </a:cubicBezTo>
                <a:cubicBezTo>
                  <a:pt x="7855" y="4295"/>
                  <a:pt x="9205" y="4295"/>
                  <a:pt x="10309" y="4295"/>
                </a:cubicBezTo>
                <a:cubicBezTo>
                  <a:pt x="11045" y="4295"/>
                  <a:pt x="11414" y="4173"/>
                  <a:pt x="11782" y="4050"/>
                </a:cubicBezTo>
                <a:cubicBezTo>
                  <a:pt x="11905" y="3927"/>
                  <a:pt x="12027" y="3927"/>
                  <a:pt x="12273" y="3927"/>
                </a:cubicBezTo>
                <a:cubicBezTo>
                  <a:pt x="13255" y="3927"/>
                  <a:pt x="14236" y="4786"/>
                  <a:pt x="14236" y="7364"/>
                </a:cubicBezTo>
                <a:cubicBezTo>
                  <a:pt x="14236" y="9941"/>
                  <a:pt x="13868" y="10555"/>
                  <a:pt x="13255" y="11536"/>
                </a:cubicBezTo>
                <a:cubicBezTo>
                  <a:pt x="13132" y="11782"/>
                  <a:pt x="12886" y="12150"/>
                  <a:pt x="12764" y="12518"/>
                </a:cubicBezTo>
                <a:cubicBezTo>
                  <a:pt x="12395" y="13132"/>
                  <a:pt x="12395" y="13745"/>
                  <a:pt x="12518" y="14359"/>
                </a:cubicBezTo>
                <a:cubicBezTo>
                  <a:pt x="12886" y="15095"/>
                  <a:pt x="13500" y="15709"/>
                  <a:pt x="14727" y="16323"/>
                </a:cubicBezTo>
                <a:cubicBezTo>
                  <a:pt x="15709" y="16814"/>
                  <a:pt x="16691" y="17673"/>
                  <a:pt x="17305" y="18164"/>
                </a:cubicBezTo>
                <a:cubicBezTo>
                  <a:pt x="15586" y="19636"/>
                  <a:pt x="13255" y="20618"/>
                  <a:pt x="10800" y="20618"/>
                </a:cubicBezTo>
                <a:moveTo>
                  <a:pt x="17918" y="17550"/>
                </a:moveTo>
                <a:cubicBezTo>
                  <a:pt x="17427" y="16936"/>
                  <a:pt x="16200" y="15955"/>
                  <a:pt x="15095" y="15464"/>
                </a:cubicBezTo>
                <a:cubicBezTo>
                  <a:pt x="14236" y="14973"/>
                  <a:pt x="13623" y="14482"/>
                  <a:pt x="13500" y="14114"/>
                </a:cubicBezTo>
                <a:cubicBezTo>
                  <a:pt x="13377" y="13745"/>
                  <a:pt x="13377" y="13377"/>
                  <a:pt x="13623" y="12886"/>
                </a:cubicBezTo>
                <a:cubicBezTo>
                  <a:pt x="13868" y="12518"/>
                  <a:pt x="13991" y="12273"/>
                  <a:pt x="14114" y="12027"/>
                </a:cubicBezTo>
                <a:cubicBezTo>
                  <a:pt x="14727" y="10923"/>
                  <a:pt x="15218" y="10186"/>
                  <a:pt x="15218" y="7364"/>
                </a:cubicBezTo>
                <a:cubicBezTo>
                  <a:pt x="15218" y="3191"/>
                  <a:pt x="12764" y="2945"/>
                  <a:pt x="12273" y="2945"/>
                </a:cubicBezTo>
                <a:cubicBezTo>
                  <a:pt x="11905" y="2945"/>
                  <a:pt x="11659" y="3068"/>
                  <a:pt x="11414" y="3068"/>
                </a:cubicBezTo>
                <a:cubicBezTo>
                  <a:pt x="11168" y="3191"/>
                  <a:pt x="10923" y="3314"/>
                  <a:pt x="10309" y="3314"/>
                </a:cubicBezTo>
                <a:cubicBezTo>
                  <a:pt x="9205" y="3314"/>
                  <a:pt x="6873" y="3436"/>
                  <a:pt x="6873" y="7241"/>
                </a:cubicBezTo>
                <a:cubicBezTo>
                  <a:pt x="6873" y="9941"/>
                  <a:pt x="7609" y="11168"/>
                  <a:pt x="8100" y="12150"/>
                </a:cubicBezTo>
                <a:cubicBezTo>
                  <a:pt x="8223" y="12395"/>
                  <a:pt x="8345" y="12641"/>
                  <a:pt x="8468" y="12886"/>
                </a:cubicBezTo>
                <a:cubicBezTo>
                  <a:pt x="8959" y="13991"/>
                  <a:pt x="8591" y="14727"/>
                  <a:pt x="7486" y="15218"/>
                </a:cubicBezTo>
                <a:cubicBezTo>
                  <a:pt x="5891" y="15955"/>
                  <a:pt x="5155" y="16200"/>
                  <a:pt x="3682" y="17550"/>
                </a:cubicBezTo>
                <a:cubicBezTo>
                  <a:pt x="1964" y="15832"/>
                  <a:pt x="982" y="13377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3377"/>
                  <a:pt x="19636" y="15709"/>
                  <a:pt x="17918" y="1755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-Freeform 56">
            <a:extLst>
              <a:ext uri="{FF2B5EF4-FFF2-40B4-BE49-F238E27FC236}">
                <a16:creationId xmlns:a16="http://schemas.microsoft.com/office/drawing/2014/main" id="{C5E9950F-95EB-5E47-9E5E-D561B77A5C59}"/>
              </a:ext>
            </a:extLst>
          </p:cNvPr>
          <p:cNvSpPr/>
          <p:nvPr/>
        </p:nvSpPr>
        <p:spPr>
          <a:xfrm>
            <a:off x="10279507" y="1383568"/>
            <a:ext cx="380815" cy="3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1782"/>
                </a:moveTo>
                <a:cubicBezTo>
                  <a:pt x="7609" y="11782"/>
                  <a:pt x="7364" y="12027"/>
                  <a:pt x="7364" y="12273"/>
                </a:cubicBezTo>
                <a:cubicBezTo>
                  <a:pt x="7364" y="12395"/>
                  <a:pt x="7364" y="12518"/>
                  <a:pt x="7486" y="12641"/>
                </a:cubicBezTo>
                <a:cubicBezTo>
                  <a:pt x="10432" y="15586"/>
                  <a:pt x="10432" y="15586"/>
                  <a:pt x="10432" y="15586"/>
                </a:cubicBezTo>
                <a:cubicBezTo>
                  <a:pt x="10555" y="15709"/>
                  <a:pt x="10677" y="15709"/>
                  <a:pt x="10800" y="15709"/>
                </a:cubicBezTo>
                <a:cubicBezTo>
                  <a:pt x="10923" y="15709"/>
                  <a:pt x="11045" y="15709"/>
                  <a:pt x="11168" y="15586"/>
                </a:cubicBezTo>
                <a:cubicBezTo>
                  <a:pt x="14114" y="12641"/>
                  <a:pt x="14114" y="12641"/>
                  <a:pt x="14114" y="12641"/>
                </a:cubicBezTo>
                <a:cubicBezTo>
                  <a:pt x="14236" y="12518"/>
                  <a:pt x="14236" y="12395"/>
                  <a:pt x="14236" y="12273"/>
                </a:cubicBezTo>
                <a:cubicBezTo>
                  <a:pt x="14236" y="12027"/>
                  <a:pt x="13991" y="11782"/>
                  <a:pt x="13745" y="11782"/>
                </a:cubicBezTo>
                <a:cubicBezTo>
                  <a:pt x="13623" y="11782"/>
                  <a:pt x="13500" y="11782"/>
                  <a:pt x="13377" y="11905"/>
                </a:cubicBezTo>
                <a:cubicBezTo>
                  <a:pt x="11291" y="13991"/>
                  <a:pt x="11291" y="13991"/>
                  <a:pt x="11291" y="139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13991"/>
                  <a:pt x="10309" y="13991"/>
                  <a:pt x="10309" y="13991"/>
                </a:cubicBezTo>
                <a:cubicBezTo>
                  <a:pt x="8223" y="11905"/>
                  <a:pt x="8223" y="11905"/>
                  <a:pt x="8223" y="11905"/>
                </a:cubicBezTo>
                <a:cubicBezTo>
                  <a:pt x="8100" y="11782"/>
                  <a:pt x="7977" y="11782"/>
                  <a:pt x="7855" y="11782"/>
                </a:cubicBezTo>
                <a:moveTo>
                  <a:pt x="20618" y="4909"/>
                </a:moveTo>
                <a:cubicBezTo>
                  <a:pt x="12764" y="4909"/>
                  <a:pt x="12764" y="4909"/>
                  <a:pt x="12764" y="4909"/>
                </a:cubicBezTo>
                <a:cubicBezTo>
                  <a:pt x="12518" y="4909"/>
                  <a:pt x="12273" y="5155"/>
                  <a:pt x="12273" y="5400"/>
                </a:cubicBezTo>
                <a:cubicBezTo>
                  <a:pt x="12273" y="5645"/>
                  <a:pt x="12518" y="5891"/>
                  <a:pt x="12764" y="5891"/>
                </a:cubicBezTo>
                <a:cubicBezTo>
                  <a:pt x="20618" y="5891"/>
                  <a:pt x="20618" y="5891"/>
                  <a:pt x="20618" y="5891"/>
                </a:cubicBezTo>
                <a:cubicBezTo>
                  <a:pt x="20618" y="7855"/>
                  <a:pt x="20618" y="7855"/>
                  <a:pt x="20618" y="7855"/>
                </a:cubicBezTo>
                <a:cubicBezTo>
                  <a:pt x="12764" y="7855"/>
                  <a:pt x="12764" y="7855"/>
                  <a:pt x="12764" y="7855"/>
                </a:cubicBezTo>
                <a:cubicBezTo>
                  <a:pt x="12518" y="7855"/>
                  <a:pt x="12273" y="8100"/>
                  <a:pt x="12273" y="8345"/>
                </a:cubicBezTo>
                <a:cubicBezTo>
                  <a:pt x="12273" y="8591"/>
                  <a:pt x="12518" y="8836"/>
                  <a:pt x="12764" y="8836"/>
                </a:cubicBezTo>
                <a:cubicBezTo>
                  <a:pt x="18655" y="8836"/>
                  <a:pt x="18655" y="8836"/>
                  <a:pt x="18655" y="8836"/>
                </a:cubicBezTo>
                <a:cubicBezTo>
                  <a:pt x="18655" y="20618"/>
                  <a:pt x="18655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9082" y="8836"/>
                  <a:pt x="9327" y="8591"/>
                  <a:pt x="9327" y="8345"/>
                </a:cubicBezTo>
                <a:cubicBezTo>
                  <a:pt x="9327" y="8100"/>
                  <a:pt x="9082" y="7855"/>
                  <a:pt x="8836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8836" y="5891"/>
                  <a:pt x="8836" y="5891"/>
                  <a:pt x="8836" y="5891"/>
                </a:cubicBezTo>
                <a:cubicBezTo>
                  <a:pt x="9082" y="5891"/>
                  <a:pt x="9327" y="5645"/>
                  <a:pt x="9327" y="5400"/>
                </a:cubicBezTo>
                <a:cubicBezTo>
                  <a:pt x="9327" y="5155"/>
                  <a:pt x="9082" y="4909"/>
                  <a:pt x="8836" y="4909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7855"/>
                  <a:pt x="0" y="7855"/>
                  <a:pt x="0" y="7855"/>
                </a:cubicBezTo>
                <a:cubicBezTo>
                  <a:pt x="0" y="8345"/>
                  <a:pt x="491" y="8836"/>
                  <a:pt x="982" y="8836"/>
                </a:cubicBezTo>
                <a:cubicBezTo>
                  <a:pt x="1964" y="8836"/>
                  <a:pt x="1964" y="8836"/>
                  <a:pt x="1964" y="8836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964" y="21109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109"/>
                  <a:pt x="19636" y="20618"/>
                </a:cubicBezTo>
                <a:cubicBezTo>
                  <a:pt x="19636" y="8836"/>
                  <a:pt x="19636" y="8836"/>
                  <a:pt x="19636" y="8836"/>
                </a:cubicBezTo>
                <a:cubicBezTo>
                  <a:pt x="20618" y="8836"/>
                  <a:pt x="20618" y="8836"/>
                  <a:pt x="20618" y="8836"/>
                </a:cubicBezTo>
                <a:cubicBezTo>
                  <a:pt x="21109" y="8836"/>
                  <a:pt x="21600" y="8345"/>
                  <a:pt x="21600" y="7855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5400"/>
                  <a:pt x="21109" y="4909"/>
                  <a:pt x="20618" y="49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-Freeform 54">
            <a:extLst>
              <a:ext uri="{FF2B5EF4-FFF2-40B4-BE49-F238E27FC236}">
                <a16:creationId xmlns:a16="http://schemas.microsoft.com/office/drawing/2014/main" id="{337A4503-6BA8-2542-9DA7-3D7432B0AF1A}"/>
              </a:ext>
            </a:extLst>
          </p:cNvPr>
          <p:cNvSpPr/>
          <p:nvPr/>
        </p:nvSpPr>
        <p:spPr>
          <a:xfrm>
            <a:off x="9461939" y="1470538"/>
            <a:ext cx="380815" cy="31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0"/>
                </a:moveTo>
                <a:cubicBezTo>
                  <a:pt x="982" y="0"/>
                  <a:pt x="982" y="0"/>
                  <a:pt x="982" y="0"/>
                </a:cubicBezTo>
                <a:cubicBezTo>
                  <a:pt x="491" y="0"/>
                  <a:pt x="0" y="600"/>
                  <a:pt x="0" y="1200"/>
                </a:cubicBezTo>
                <a:cubicBezTo>
                  <a:pt x="0" y="3600"/>
                  <a:pt x="0" y="3600"/>
                  <a:pt x="0" y="3600"/>
                </a:cubicBezTo>
                <a:cubicBezTo>
                  <a:pt x="0" y="4200"/>
                  <a:pt x="491" y="4800"/>
                  <a:pt x="982" y="4800"/>
                </a:cubicBezTo>
                <a:cubicBezTo>
                  <a:pt x="1964" y="4800"/>
                  <a:pt x="1964" y="4800"/>
                  <a:pt x="1964" y="4800"/>
                </a:cubicBezTo>
                <a:cubicBezTo>
                  <a:pt x="1964" y="20400"/>
                  <a:pt x="1964" y="20400"/>
                  <a:pt x="1964" y="20400"/>
                </a:cubicBezTo>
                <a:cubicBezTo>
                  <a:pt x="1964" y="21000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000"/>
                  <a:pt x="19636" y="20400"/>
                </a:cubicBezTo>
                <a:cubicBezTo>
                  <a:pt x="19636" y="4800"/>
                  <a:pt x="19636" y="4800"/>
                  <a:pt x="19636" y="4800"/>
                </a:cubicBezTo>
                <a:cubicBezTo>
                  <a:pt x="20618" y="4800"/>
                  <a:pt x="20618" y="4800"/>
                  <a:pt x="20618" y="4800"/>
                </a:cubicBezTo>
                <a:cubicBezTo>
                  <a:pt x="21109" y="4800"/>
                  <a:pt x="21600" y="4200"/>
                  <a:pt x="21600" y="36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  <a:moveTo>
                  <a:pt x="18655" y="20400"/>
                </a:moveTo>
                <a:cubicBezTo>
                  <a:pt x="2945" y="20400"/>
                  <a:pt x="2945" y="20400"/>
                  <a:pt x="2945" y="20400"/>
                </a:cubicBezTo>
                <a:cubicBezTo>
                  <a:pt x="2945" y="4800"/>
                  <a:pt x="2945" y="4800"/>
                  <a:pt x="2945" y="4800"/>
                </a:cubicBezTo>
                <a:cubicBezTo>
                  <a:pt x="18655" y="4800"/>
                  <a:pt x="18655" y="4800"/>
                  <a:pt x="18655" y="4800"/>
                </a:cubicBezTo>
                <a:lnTo>
                  <a:pt x="18655" y="20400"/>
                </a:lnTo>
                <a:close/>
                <a:moveTo>
                  <a:pt x="20618" y="3600"/>
                </a:moveTo>
                <a:cubicBezTo>
                  <a:pt x="982" y="3600"/>
                  <a:pt x="982" y="3600"/>
                  <a:pt x="982" y="3600"/>
                </a:cubicBezTo>
                <a:cubicBezTo>
                  <a:pt x="982" y="1200"/>
                  <a:pt x="982" y="1200"/>
                  <a:pt x="982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3600"/>
                </a:lnTo>
                <a:close/>
                <a:moveTo>
                  <a:pt x="7855" y="10800"/>
                </a:moveTo>
                <a:cubicBezTo>
                  <a:pt x="13745" y="10800"/>
                  <a:pt x="13745" y="10800"/>
                  <a:pt x="13745" y="10800"/>
                </a:cubicBezTo>
                <a:cubicBezTo>
                  <a:pt x="14236" y="10800"/>
                  <a:pt x="14727" y="10200"/>
                  <a:pt x="14727" y="9600"/>
                </a:cubicBezTo>
                <a:cubicBezTo>
                  <a:pt x="14727" y="8400"/>
                  <a:pt x="14727" y="8400"/>
                  <a:pt x="14727" y="8400"/>
                </a:cubicBezTo>
                <a:cubicBezTo>
                  <a:pt x="14727" y="7800"/>
                  <a:pt x="14236" y="7200"/>
                  <a:pt x="13745" y="7200"/>
                </a:cubicBezTo>
                <a:cubicBezTo>
                  <a:pt x="7855" y="7200"/>
                  <a:pt x="7855" y="7200"/>
                  <a:pt x="7855" y="7200"/>
                </a:cubicBezTo>
                <a:cubicBezTo>
                  <a:pt x="7364" y="7200"/>
                  <a:pt x="6873" y="7800"/>
                  <a:pt x="6873" y="8400"/>
                </a:cubicBezTo>
                <a:cubicBezTo>
                  <a:pt x="6873" y="9600"/>
                  <a:pt x="6873" y="9600"/>
                  <a:pt x="6873" y="9600"/>
                </a:cubicBezTo>
                <a:cubicBezTo>
                  <a:pt x="6873" y="10200"/>
                  <a:pt x="7364" y="10800"/>
                  <a:pt x="7855" y="10800"/>
                </a:cubicBezTo>
                <a:moveTo>
                  <a:pt x="7855" y="8400"/>
                </a:moveTo>
                <a:cubicBezTo>
                  <a:pt x="13745" y="8400"/>
                  <a:pt x="13745" y="8400"/>
                  <a:pt x="13745" y="8400"/>
                </a:cubicBezTo>
                <a:cubicBezTo>
                  <a:pt x="13745" y="9600"/>
                  <a:pt x="13745" y="9600"/>
                  <a:pt x="13745" y="9600"/>
                </a:cubicBezTo>
                <a:cubicBezTo>
                  <a:pt x="7855" y="9600"/>
                  <a:pt x="7855" y="9600"/>
                  <a:pt x="7855" y="9600"/>
                </a:cubicBezTo>
                <a:lnTo>
                  <a:pt x="7855" y="8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" name="-Freeform 108">
            <a:extLst>
              <a:ext uri="{FF2B5EF4-FFF2-40B4-BE49-F238E27FC236}">
                <a16:creationId xmlns:a16="http://schemas.microsoft.com/office/drawing/2014/main" id="{F634C08B-473C-7E4B-8F4E-50750F3610B4}"/>
              </a:ext>
            </a:extLst>
          </p:cNvPr>
          <p:cNvSpPr/>
          <p:nvPr/>
        </p:nvSpPr>
        <p:spPr>
          <a:xfrm>
            <a:off x="6213201" y="1477984"/>
            <a:ext cx="364280" cy="372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8"/>
                </a:moveTo>
                <a:cubicBezTo>
                  <a:pt x="19636" y="245"/>
                  <a:pt x="19514" y="123"/>
                  <a:pt x="19391" y="0"/>
                </a:cubicBezTo>
                <a:cubicBezTo>
                  <a:pt x="19268" y="0"/>
                  <a:pt x="19023" y="0"/>
                  <a:pt x="18900" y="0"/>
                </a:cubicBezTo>
                <a:cubicBezTo>
                  <a:pt x="18900" y="123"/>
                  <a:pt x="15095" y="1964"/>
                  <a:pt x="10800" y="1964"/>
                </a:cubicBezTo>
                <a:cubicBezTo>
                  <a:pt x="6505" y="1964"/>
                  <a:pt x="2700" y="123"/>
                  <a:pt x="2700" y="0"/>
                </a:cubicBezTo>
                <a:cubicBezTo>
                  <a:pt x="2577" y="0"/>
                  <a:pt x="2332" y="0"/>
                  <a:pt x="2209" y="0"/>
                </a:cubicBezTo>
                <a:cubicBezTo>
                  <a:pt x="2086" y="123"/>
                  <a:pt x="1964" y="245"/>
                  <a:pt x="1964" y="368"/>
                </a:cubicBezTo>
                <a:cubicBezTo>
                  <a:pt x="1964" y="368"/>
                  <a:pt x="0" y="6382"/>
                  <a:pt x="0" y="12273"/>
                </a:cubicBezTo>
                <a:cubicBezTo>
                  <a:pt x="0" y="18532"/>
                  <a:pt x="10309" y="21477"/>
                  <a:pt x="10677" y="21600"/>
                </a:cubicBezTo>
                <a:cubicBezTo>
                  <a:pt x="10677" y="21600"/>
                  <a:pt x="10800" y="21600"/>
                  <a:pt x="10800" y="21600"/>
                </a:cubicBezTo>
                <a:cubicBezTo>
                  <a:pt x="10800" y="21600"/>
                  <a:pt x="10923" y="21600"/>
                  <a:pt x="10923" y="21600"/>
                </a:cubicBezTo>
                <a:cubicBezTo>
                  <a:pt x="11291" y="21477"/>
                  <a:pt x="21600" y="18532"/>
                  <a:pt x="21600" y="12273"/>
                </a:cubicBezTo>
                <a:cubicBezTo>
                  <a:pt x="21600" y="6382"/>
                  <a:pt x="19636" y="368"/>
                  <a:pt x="19636" y="368"/>
                </a:cubicBezTo>
                <a:moveTo>
                  <a:pt x="10800" y="20618"/>
                </a:moveTo>
                <a:cubicBezTo>
                  <a:pt x="9818" y="20373"/>
                  <a:pt x="982" y="17427"/>
                  <a:pt x="982" y="12273"/>
                </a:cubicBezTo>
                <a:cubicBezTo>
                  <a:pt x="982" y="7486"/>
                  <a:pt x="2332" y="2945"/>
                  <a:pt x="2823" y="1227"/>
                </a:cubicBezTo>
                <a:cubicBezTo>
                  <a:pt x="4050" y="1718"/>
                  <a:pt x="7241" y="2945"/>
                  <a:pt x="10800" y="2945"/>
                </a:cubicBezTo>
                <a:cubicBezTo>
                  <a:pt x="14359" y="2945"/>
                  <a:pt x="17550" y="1718"/>
                  <a:pt x="18777" y="1227"/>
                </a:cubicBezTo>
                <a:cubicBezTo>
                  <a:pt x="19268" y="2945"/>
                  <a:pt x="20618" y="7486"/>
                  <a:pt x="20618" y="12273"/>
                </a:cubicBezTo>
                <a:cubicBezTo>
                  <a:pt x="20618" y="17427"/>
                  <a:pt x="11782" y="20373"/>
                  <a:pt x="10800" y="20618"/>
                </a:cubicBezTo>
                <a:moveTo>
                  <a:pt x="12518" y="8836"/>
                </a:moveTo>
                <a:cubicBezTo>
                  <a:pt x="10800" y="4418"/>
                  <a:pt x="10800" y="4418"/>
                  <a:pt x="10800" y="4418"/>
                </a:cubicBezTo>
                <a:cubicBezTo>
                  <a:pt x="9082" y="8836"/>
                  <a:pt x="9082" y="8836"/>
                  <a:pt x="9082" y="8836"/>
                </a:cubicBezTo>
                <a:cubicBezTo>
                  <a:pt x="4664" y="8836"/>
                  <a:pt x="4664" y="8836"/>
                  <a:pt x="4664" y="8836"/>
                </a:cubicBezTo>
                <a:cubicBezTo>
                  <a:pt x="8223" y="11659"/>
                  <a:pt x="8223" y="11659"/>
                  <a:pt x="8223" y="11659"/>
                </a:cubicBezTo>
                <a:cubicBezTo>
                  <a:pt x="6627" y="16691"/>
                  <a:pt x="6627" y="16691"/>
                  <a:pt x="6627" y="16691"/>
                </a:cubicBezTo>
                <a:cubicBezTo>
                  <a:pt x="10800" y="13623"/>
                  <a:pt x="10800" y="13623"/>
                  <a:pt x="10800" y="13623"/>
                </a:cubicBezTo>
                <a:cubicBezTo>
                  <a:pt x="14973" y="16691"/>
                  <a:pt x="14973" y="16691"/>
                  <a:pt x="14973" y="16691"/>
                </a:cubicBezTo>
                <a:cubicBezTo>
                  <a:pt x="13255" y="11659"/>
                  <a:pt x="13255" y="11659"/>
                  <a:pt x="13255" y="11659"/>
                </a:cubicBezTo>
                <a:cubicBezTo>
                  <a:pt x="16936" y="8836"/>
                  <a:pt x="16936" y="8836"/>
                  <a:pt x="16936" y="8836"/>
                </a:cubicBezTo>
                <a:lnTo>
                  <a:pt x="12518" y="8836"/>
                </a:lnTo>
                <a:close/>
                <a:moveTo>
                  <a:pt x="12395" y="11905"/>
                </a:moveTo>
                <a:cubicBezTo>
                  <a:pt x="13009" y="13991"/>
                  <a:pt x="13009" y="13991"/>
                  <a:pt x="13009" y="13991"/>
                </a:cubicBezTo>
                <a:cubicBezTo>
                  <a:pt x="11414" y="12764"/>
                  <a:pt x="11414" y="12764"/>
                  <a:pt x="11414" y="12764"/>
                </a:cubicBezTo>
                <a:cubicBezTo>
                  <a:pt x="10800" y="12395"/>
                  <a:pt x="10800" y="12395"/>
                  <a:pt x="10800" y="12395"/>
                </a:cubicBezTo>
                <a:cubicBezTo>
                  <a:pt x="10186" y="12764"/>
                  <a:pt x="10186" y="12764"/>
                  <a:pt x="10186" y="12764"/>
                </a:cubicBezTo>
                <a:cubicBezTo>
                  <a:pt x="8468" y="13991"/>
                  <a:pt x="8468" y="13991"/>
                  <a:pt x="8468" y="13991"/>
                </a:cubicBezTo>
                <a:cubicBezTo>
                  <a:pt x="9205" y="11905"/>
                  <a:pt x="9205" y="11905"/>
                  <a:pt x="9205" y="11905"/>
                </a:cubicBezTo>
                <a:cubicBezTo>
                  <a:pt x="9450" y="11291"/>
                  <a:pt x="9450" y="11291"/>
                  <a:pt x="9450" y="11291"/>
                </a:cubicBezTo>
                <a:cubicBezTo>
                  <a:pt x="8836" y="10923"/>
                  <a:pt x="8836" y="10923"/>
                  <a:pt x="8836" y="10923"/>
                </a:cubicBezTo>
                <a:cubicBezTo>
                  <a:pt x="7486" y="9818"/>
                  <a:pt x="7486" y="9818"/>
                  <a:pt x="7486" y="9818"/>
                </a:cubicBezTo>
                <a:cubicBezTo>
                  <a:pt x="9818" y="9818"/>
                  <a:pt x="9818" y="9818"/>
                  <a:pt x="9818" y="9818"/>
                </a:cubicBezTo>
                <a:cubicBezTo>
                  <a:pt x="10064" y="9205"/>
                  <a:pt x="10064" y="9205"/>
                  <a:pt x="10064" y="9205"/>
                </a:cubicBezTo>
                <a:cubicBezTo>
                  <a:pt x="10800" y="7118"/>
                  <a:pt x="10800" y="7118"/>
                  <a:pt x="10800" y="7118"/>
                </a:cubicBezTo>
                <a:cubicBezTo>
                  <a:pt x="11536" y="9205"/>
                  <a:pt x="11536" y="9205"/>
                  <a:pt x="11536" y="9205"/>
                </a:cubicBezTo>
                <a:cubicBezTo>
                  <a:pt x="11782" y="9818"/>
                  <a:pt x="11782" y="9818"/>
                  <a:pt x="11782" y="9818"/>
                </a:cubicBezTo>
                <a:cubicBezTo>
                  <a:pt x="14114" y="9818"/>
                  <a:pt x="14114" y="9818"/>
                  <a:pt x="14114" y="9818"/>
                </a:cubicBezTo>
                <a:cubicBezTo>
                  <a:pt x="12641" y="10923"/>
                  <a:pt x="12641" y="10923"/>
                  <a:pt x="12641" y="10923"/>
                </a:cubicBezTo>
                <a:cubicBezTo>
                  <a:pt x="12150" y="11291"/>
                  <a:pt x="12150" y="11291"/>
                  <a:pt x="12150" y="11291"/>
                </a:cubicBezTo>
                <a:lnTo>
                  <a:pt x="12395" y="1190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-Freeform 106">
            <a:extLst>
              <a:ext uri="{FF2B5EF4-FFF2-40B4-BE49-F238E27FC236}">
                <a16:creationId xmlns:a16="http://schemas.microsoft.com/office/drawing/2014/main" id="{251C87B6-ABCD-1C42-8485-8176DFFFD653}"/>
              </a:ext>
            </a:extLst>
          </p:cNvPr>
          <p:cNvSpPr/>
          <p:nvPr/>
        </p:nvSpPr>
        <p:spPr>
          <a:xfrm>
            <a:off x="10733066" y="5443662"/>
            <a:ext cx="403721" cy="340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2" y="16200"/>
                </a:moveTo>
                <a:cubicBezTo>
                  <a:pt x="3068" y="15900"/>
                  <a:pt x="4173" y="15000"/>
                  <a:pt x="4173" y="12900"/>
                </a:cubicBezTo>
                <a:cubicBezTo>
                  <a:pt x="4173" y="11100"/>
                  <a:pt x="3682" y="10350"/>
                  <a:pt x="3436" y="9900"/>
                </a:cubicBezTo>
                <a:cubicBezTo>
                  <a:pt x="3436" y="9750"/>
                  <a:pt x="3436" y="9750"/>
                  <a:pt x="3436" y="9750"/>
                </a:cubicBezTo>
                <a:cubicBezTo>
                  <a:pt x="3314" y="9750"/>
                  <a:pt x="3314" y="9750"/>
                  <a:pt x="3314" y="9750"/>
                </a:cubicBezTo>
                <a:cubicBezTo>
                  <a:pt x="3314" y="9750"/>
                  <a:pt x="3314" y="9450"/>
                  <a:pt x="3436" y="8700"/>
                </a:cubicBezTo>
                <a:cubicBezTo>
                  <a:pt x="3436" y="8400"/>
                  <a:pt x="3436" y="8100"/>
                  <a:pt x="3314" y="7950"/>
                </a:cubicBezTo>
                <a:cubicBezTo>
                  <a:pt x="3191" y="7350"/>
                  <a:pt x="2823" y="6450"/>
                  <a:pt x="3068" y="5700"/>
                </a:cubicBezTo>
                <a:cubicBezTo>
                  <a:pt x="3436" y="4350"/>
                  <a:pt x="3682" y="4200"/>
                  <a:pt x="4173" y="4050"/>
                </a:cubicBezTo>
                <a:cubicBezTo>
                  <a:pt x="4173" y="4050"/>
                  <a:pt x="4173" y="3900"/>
                  <a:pt x="4295" y="3900"/>
                </a:cubicBezTo>
                <a:cubicBezTo>
                  <a:pt x="4418" y="3750"/>
                  <a:pt x="4909" y="3600"/>
                  <a:pt x="5400" y="3600"/>
                </a:cubicBezTo>
                <a:cubicBezTo>
                  <a:pt x="5645" y="3600"/>
                  <a:pt x="5891" y="3600"/>
                  <a:pt x="6014" y="3750"/>
                </a:cubicBezTo>
                <a:cubicBezTo>
                  <a:pt x="6014" y="3600"/>
                  <a:pt x="6136" y="3300"/>
                  <a:pt x="6136" y="3150"/>
                </a:cubicBezTo>
                <a:cubicBezTo>
                  <a:pt x="6259" y="3000"/>
                  <a:pt x="6259" y="2850"/>
                  <a:pt x="6382" y="2700"/>
                </a:cubicBezTo>
                <a:cubicBezTo>
                  <a:pt x="6014" y="2400"/>
                  <a:pt x="5768" y="2400"/>
                  <a:pt x="5400" y="2400"/>
                </a:cubicBezTo>
                <a:cubicBezTo>
                  <a:pt x="4664" y="2400"/>
                  <a:pt x="4050" y="2700"/>
                  <a:pt x="3682" y="2850"/>
                </a:cubicBezTo>
                <a:cubicBezTo>
                  <a:pt x="2945" y="3300"/>
                  <a:pt x="2577" y="3750"/>
                  <a:pt x="2086" y="5250"/>
                </a:cubicBezTo>
                <a:cubicBezTo>
                  <a:pt x="1718" y="6450"/>
                  <a:pt x="2209" y="7800"/>
                  <a:pt x="2455" y="8400"/>
                </a:cubicBezTo>
                <a:cubicBezTo>
                  <a:pt x="2209" y="9900"/>
                  <a:pt x="2577" y="10500"/>
                  <a:pt x="2577" y="10500"/>
                </a:cubicBezTo>
                <a:cubicBezTo>
                  <a:pt x="2823" y="10950"/>
                  <a:pt x="3191" y="11400"/>
                  <a:pt x="3191" y="12900"/>
                </a:cubicBezTo>
                <a:cubicBezTo>
                  <a:pt x="3191" y="14700"/>
                  <a:pt x="2086" y="15000"/>
                  <a:pt x="2086" y="15000"/>
                </a:cubicBezTo>
                <a:cubicBezTo>
                  <a:pt x="1227" y="15450"/>
                  <a:pt x="0" y="16200"/>
                  <a:pt x="0" y="18600"/>
                </a:cubicBezTo>
                <a:cubicBezTo>
                  <a:pt x="0" y="18600"/>
                  <a:pt x="0" y="19200"/>
                  <a:pt x="491" y="19200"/>
                </a:cubicBezTo>
                <a:cubicBezTo>
                  <a:pt x="2700" y="19200"/>
                  <a:pt x="2700" y="19200"/>
                  <a:pt x="2700" y="19200"/>
                </a:cubicBezTo>
                <a:cubicBezTo>
                  <a:pt x="2823" y="18750"/>
                  <a:pt x="2945" y="18300"/>
                  <a:pt x="3191" y="18000"/>
                </a:cubicBezTo>
                <a:cubicBezTo>
                  <a:pt x="982" y="18000"/>
                  <a:pt x="982" y="18000"/>
                  <a:pt x="982" y="18000"/>
                </a:cubicBezTo>
                <a:cubicBezTo>
                  <a:pt x="1105" y="16800"/>
                  <a:pt x="1718" y="16500"/>
                  <a:pt x="2332" y="16200"/>
                </a:cubicBezTo>
                <a:moveTo>
                  <a:pt x="19514" y="15000"/>
                </a:moveTo>
                <a:cubicBezTo>
                  <a:pt x="19514" y="15000"/>
                  <a:pt x="18409" y="14700"/>
                  <a:pt x="18409" y="12900"/>
                </a:cubicBezTo>
                <a:cubicBezTo>
                  <a:pt x="18409" y="11400"/>
                  <a:pt x="18777" y="10950"/>
                  <a:pt x="19023" y="10500"/>
                </a:cubicBezTo>
                <a:cubicBezTo>
                  <a:pt x="19023" y="10500"/>
                  <a:pt x="19391" y="9900"/>
                  <a:pt x="19145" y="8400"/>
                </a:cubicBezTo>
                <a:cubicBezTo>
                  <a:pt x="19391" y="7800"/>
                  <a:pt x="19882" y="6450"/>
                  <a:pt x="19514" y="5250"/>
                </a:cubicBezTo>
                <a:cubicBezTo>
                  <a:pt x="19023" y="3750"/>
                  <a:pt x="18655" y="3300"/>
                  <a:pt x="17918" y="2850"/>
                </a:cubicBezTo>
                <a:cubicBezTo>
                  <a:pt x="17550" y="2700"/>
                  <a:pt x="16936" y="2400"/>
                  <a:pt x="16200" y="2400"/>
                </a:cubicBezTo>
                <a:cubicBezTo>
                  <a:pt x="15832" y="2400"/>
                  <a:pt x="15586" y="2400"/>
                  <a:pt x="15218" y="2700"/>
                </a:cubicBezTo>
                <a:cubicBezTo>
                  <a:pt x="15341" y="3000"/>
                  <a:pt x="15464" y="3450"/>
                  <a:pt x="15464" y="3750"/>
                </a:cubicBezTo>
                <a:cubicBezTo>
                  <a:pt x="15586" y="3750"/>
                  <a:pt x="15586" y="3750"/>
                  <a:pt x="15586" y="3750"/>
                </a:cubicBezTo>
                <a:cubicBezTo>
                  <a:pt x="15709" y="3600"/>
                  <a:pt x="15955" y="3600"/>
                  <a:pt x="16200" y="3600"/>
                </a:cubicBezTo>
                <a:cubicBezTo>
                  <a:pt x="16691" y="3600"/>
                  <a:pt x="17182" y="3750"/>
                  <a:pt x="17305" y="3900"/>
                </a:cubicBezTo>
                <a:cubicBezTo>
                  <a:pt x="17427" y="3900"/>
                  <a:pt x="17427" y="4050"/>
                  <a:pt x="17427" y="4050"/>
                </a:cubicBezTo>
                <a:cubicBezTo>
                  <a:pt x="17918" y="4200"/>
                  <a:pt x="18164" y="4350"/>
                  <a:pt x="18532" y="5700"/>
                </a:cubicBezTo>
                <a:cubicBezTo>
                  <a:pt x="18777" y="6450"/>
                  <a:pt x="18409" y="7350"/>
                  <a:pt x="18286" y="7950"/>
                </a:cubicBezTo>
                <a:cubicBezTo>
                  <a:pt x="18164" y="8100"/>
                  <a:pt x="18164" y="8400"/>
                  <a:pt x="18164" y="8700"/>
                </a:cubicBezTo>
                <a:cubicBezTo>
                  <a:pt x="18286" y="9450"/>
                  <a:pt x="18286" y="9750"/>
                  <a:pt x="18286" y="9750"/>
                </a:cubicBezTo>
                <a:cubicBezTo>
                  <a:pt x="18286" y="9750"/>
                  <a:pt x="18286" y="9750"/>
                  <a:pt x="18164" y="9750"/>
                </a:cubicBezTo>
                <a:cubicBezTo>
                  <a:pt x="18164" y="9900"/>
                  <a:pt x="18164" y="9900"/>
                  <a:pt x="18164" y="9900"/>
                </a:cubicBezTo>
                <a:cubicBezTo>
                  <a:pt x="17918" y="10350"/>
                  <a:pt x="17427" y="11100"/>
                  <a:pt x="17427" y="12900"/>
                </a:cubicBezTo>
                <a:cubicBezTo>
                  <a:pt x="17427" y="15000"/>
                  <a:pt x="18532" y="15900"/>
                  <a:pt x="19268" y="16200"/>
                </a:cubicBezTo>
                <a:cubicBezTo>
                  <a:pt x="19882" y="16500"/>
                  <a:pt x="20495" y="16800"/>
                  <a:pt x="20618" y="18000"/>
                </a:cubicBezTo>
                <a:cubicBezTo>
                  <a:pt x="18409" y="18000"/>
                  <a:pt x="18409" y="18000"/>
                  <a:pt x="18409" y="18000"/>
                </a:cubicBezTo>
                <a:cubicBezTo>
                  <a:pt x="18655" y="18300"/>
                  <a:pt x="18777" y="18750"/>
                  <a:pt x="18900" y="19200"/>
                </a:cubicBezTo>
                <a:cubicBezTo>
                  <a:pt x="21109" y="19200"/>
                  <a:pt x="21109" y="19200"/>
                  <a:pt x="21109" y="19200"/>
                </a:cubicBezTo>
                <a:cubicBezTo>
                  <a:pt x="21600" y="19200"/>
                  <a:pt x="21600" y="18600"/>
                  <a:pt x="21600" y="18600"/>
                </a:cubicBezTo>
                <a:cubicBezTo>
                  <a:pt x="21600" y="16200"/>
                  <a:pt x="20373" y="15450"/>
                  <a:pt x="19514" y="15000"/>
                </a:cubicBezTo>
                <a:moveTo>
                  <a:pt x="14727" y="16350"/>
                </a:moveTo>
                <a:cubicBezTo>
                  <a:pt x="14727" y="16350"/>
                  <a:pt x="13009" y="15750"/>
                  <a:pt x="13009" y="13500"/>
                </a:cubicBezTo>
                <a:cubicBezTo>
                  <a:pt x="13009" y="11550"/>
                  <a:pt x="13623" y="10950"/>
                  <a:pt x="13991" y="10350"/>
                </a:cubicBezTo>
                <a:cubicBezTo>
                  <a:pt x="13991" y="10350"/>
                  <a:pt x="14482" y="9750"/>
                  <a:pt x="14114" y="7800"/>
                </a:cubicBezTo>
                <a:cubicBezTo>
                  <a:pt x="14727" y="6750"/>
                  <a:pt x="14973" y="4950"/>
                  <a:pt x="14236" y="2850"/>
                </a:cubicBezTo>
                <a:cubicBezTo>
                  <a:pt x="13745" y="1500"/>
                  <a:pt x="13377" y="750"/>
                  <a:pt x="12764" y="450"/>
                </a:cubicBezTo>
                <a:cubicBezTo>
                  <a:pt x="12395" y="150"/>
                  <a:pt x="11905" y="0"/>
                  <a:pt x="11414" y="0"/>
                </a:cubicBezTo>
                <a:cubicBezTo>
                  <a:pt x="10555" y="0"/>
                  <a:pt x="9695" y="450"/>
                  <a:pt x="9327" y="600"/>
                </a:cubicBezTo>
                <a:cubicBezTo>
                  <a:pt x="8345" y="1200"/>
                  <a:pt x="7732" y="1650"/>
                  <a:pt x="7118" y="3600"/>
                </a:cubicBezTo>
                <a:cubicBezTo>
                  <a:pt x="6505" y="5100"/>
                  <a:pt x="7118" y="6900"/>
                  <a:pt x="7486" y="7800"/>
                </a:cubicBezTo>
                <a:cubicBezTo>
                  <a:pt x="7118" y="9750"/>
                  <a:pt x="7609" y="10350"/>
                  <a:pt x="7609" y="10350"/>
                </a:cubicBezTo>
                <a:cubicBezTo>
                  <a:pt x="7977" y="10950"/>
                  <a:pt x="8591" y="11550"/>
                  <a:pt x="8591" y="13500"/>
                </a:cubicBezTo>
                <a:cubicBezTo>
                  <a:pt x="8591" y="15750"/>
                  <a:pt x="6873" y="16350"/>
                  <a:pt x="6873" y="16350"/>
                </a:cubicBezTo>
                <a:cubicBezTo>
                  <a:pt x="5768" y="16800"/>
                  <a:pt x="3436" y="1770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cubicBezTo>
                  <a:pt x="17673" y="21600"/>
                  <a:pt x="17673" y="21600"/>
                  <a:pt x="17673" y="21600"/>
                </a:cubicBezTo>
                <a:cubicBezTo>
                  <a:pt x="18164" y="21600"/>
                  <a:pt x="18164" y="21000"/>
                  <a:pt x="18164" y="21000"/>
                </a:cubicBezTo>
                <a:cubicBezTo>
                  <a:pt x="18164" y="17700"/>
                  <a:pt x="15832" y="16800"/>
                  <a:pt x="14727" y="16350"/>
                </a:cubicBezTo>
                <a:moveTo>
                  <a:pt x="4418" y="20400"/>
                </a:moveTo>
                <a:cubicBezTo>
                  <a:pt x="4664" y="18750"/>
                  <a:pt x="5891" y="18000"/>
                  <a:pt x="7118" y="17550"/>
                </a:cubicBezTo>
                <a:cubicBezTo>
                  <a:pt x="7118" y="17550"/>
                  <a:pt x="7118" y="17550"/>
                  <a:pt x="7118" y="17550"/>
                </a:cubicBezTo>
                <a:cubicBezTo>
                  <a:pt x="8100" y="17250"/>
                  <a:pt x="9573" y="16050"/>
                  <a:pt x="9573" y="13500"/>
                </a:cubicBezTo>
                <a:cubicBezTo>
                  <a:pt x="9573" y="11400"/>
                  <a:pt x="8959" y="10500"/>
                  <a:pt x="8591" y="9900"/>
                </a:cubicBezTo>
                <a:cubicBezTo>
                  <a:pt x="8468" y="9750"/>
                  <a:pt x="8345" y="9600"/>
                  <a:pt x="8468" y="9750"/>
                </a:cubicBezTo>
                <a:cubicBezTo>
                  <a:pt x="8345" y="9600"/>
                  <a:pt x="8223" y="9150"/>
                  <a:pt x="8468" y="8100"/>
                </a:cubicBezTo>
                <a:cubicBezTo>
                  <a:pt x="8591" y="7500"/>
                  <a:pt x="8345" y="7200"/>
                  <a:pt x="8345" y="7200"/>
                </a:cubicBezTo>
                <a:cubicBezTo>
                  <a:pt x="8100" y="6450"/>
                  <a:pt x="7609" y="5100"/>
                  <a:pt x="7977" y="4050"/>
                </a:cubicBezTo>
                <a:cubicBezTo>
                  <a:pt x="8468" y="2550"/>
                  <a:pt x="8959" y="2250"/>
                  <a:pt x="9695" y="1800"/>
                </a:cubicBezTo>
                <a:cubicBezTo>
                  <a:pt x="9818" y="1650"/>
                  <a:pt x="9818" y="1650"/>
                  <a:pt x="9818" y="1650"/>
                </a:cubicBezTo>
                <a:cubicBezTo>
                  <a:pt x="10064" y="1500"/>
                  <a:pt x="10677" y="1200"/>
                  <a:pt x="11414" y="1200"/>
                </a:cubicBezTo>
                <a:cubicBezTo>
                  <a:pt x="11782" y="1200"/>
                  <a:pt x="12027" y="1350"/>
                  <a:pt x="12273" y="1500"/>
                </a:cubicBezTo>
                <a:cubicBezTo>
                  <a:pt x="12641" y="1650"/>
                  <a:pt x="12886" y="2100"/>
                  <a:pt x="13255" y="3300"/>
                </a:cubicBezTo>
                <a:cubicBezTo>
                  <a:pt x="14114" y="5400"/>
                  <a:pt x="13623" y="6750"/>
                  <a:pt x="13377" y="7050"/>
                </a:cubicBezTo>
                <a:cubicBezTo>
                  <a:pt x="13132" y="7350"/>
                  <a:pt x="13132" y="7800"/>
                  <a:pt x="13132" y="8100"/>
                </a:cubicBezTo>
                <a:cubicBezTo>
                  <a:pt x="13377" y="9150"/>
                  <a:pt x="13255" y="9600"/>
                  <a:pt x="13255" y="9600"/>
                </a:cubicBezTo>
                <a:cubicBezTo>
                  <a:pt x="13255" y="9600"/>
                  <a:pt x="13132" y="9750"/>
                  <a:pt x="13009" y="9900"/>
                </a:cubicBezTo>
                <a:cubicBezTo>
                  <a:pt x="12641" y="10500"/>
                  <a:pt x="12027" y="11400"/>
                  <a:pt x="12027" y="13500"/>
                </a:cubicBezTo>
                <a:cubicBezTo>
                  <a:pt x="12027" y="16050"/>
                  <a:pt x="13500" y="17250"/>
                  <a:pt x="14482" y="17550"/>
                </a:cubicBezTo>
                <a:cubicBezTo>
                  <a:pt x="14482" y="17550"/>
                  <a:pt x="14482" y="17550"/>
                  <a:pt x="14482" y="17550"/>
                </a:cubicBezTo>
                <a:cubicBezTo>
                  <a:pt x="15709" y="18000"/>
                  <a:pt x="16936" y="18750"/>
                  <a:pt x="17182" y="20400"/>
                </a:cubicBezTo>
                <a:lnTo>
                  <a:pt x="4418" y="20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0" name="-Freeform 411">
            <a:extLst>
              <a:ext uri="{FF2B5EF4-FFF2-40B4-BE49-F238E27FC236}">
                <a16:creationId xmlns:a16="http://schemas.microsoft.com/office/drawing/2014/main" id="{2F006DD5-5029-0C43-AA47-A086B8C80A7E}"/>
              </a:ext>
            </a:extLst>
          </p:cNvPr>
          <p:cNvSpPr/>
          <p:nvPr/>
        </p:nvSpPr>
        <p:spPr>
          <a:xfrm>
            <a:off x="7100152" y="5454886"/>
            <a:ext cx="173872" cy="470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059"/>
                </a:moveTo>
                <a:cubicBezTo>
                  <a:pt x="21600" y="17059"/>
                  <a:pt x="21600" y="17059"/>
                  <a:pt x="21600" y="17059"/>
                </a:cubicBezTo>
                <a:cubicBezTo>
                  <a:pt x="17550" y="9818"/>
                  <a:pt x="17550" y="9818"/>
                  <a:pt x="17550" y="9818"/>
                </a:cubicBezTo>
                <a:cubicBezTo>
                  <a:pt x="18900" y="9818"/>
                  <a:pt x="18900" y="9818"/>
                  <a:pt x="18900" y="9818"/>
                </a:cubicBezTo>
                <a:cubicBezTo>
                  <a:pt x="19575" y="9818"/>
                  <a:pt x="20250" y="9573"/>
                  <a:pt x="20250" y="9327"/>
                </a:cubicBezTo>
                <a:cubicBezTo>
                  <a:pt x="20250" y="9082"/>
                  <a:pt x="19575" y="8836"/>
                  <a:pt x="18900" y="8836"/>
                </a:cubicBezTo>
                <a:cubicBezTo>
                  <a:pt x="16875" y="8836"/>
                  <a:pt x="16875" y="8836"/>
                  <a:pt x="16875" y="8836"/>
                </a:cubicBezTo>
                <a:cubicBezTo>
                  <a:pt x="14850" y="4786"/>
                  <a:pt x="14850" y="4786"/>
                  <a:pt x="14850" y="4786"/>
                </a:cubicBezTo>
                <a:cubicBezTo>
                  <a:pt x="14850" y="4786"/>
                  <a:pt x="14850" y="4786"/>
                  <a:pt x="14850" y="4786"/>
                </a:cubicBezTo>
                <a:cubicBezTo>
                  <a:pt x="14850" y="4786"/>
                  <a:pt x="14850" y="4786"/>
                  <a:pt x="14850" y="4786"/>
                </a:cubicBezTo>
                <a:cubicBezTo>
                  <a:pt x="20925" y="2823"/>
                  <a:pt x="20925" y="2823"/>
                  <a:pt x="20925" y="2823"/>
                </a:cubicBezTo>
                <a:cubicBezTo>
                  <a:pt x="20925" y="2823"/>
                  <a:pt x="20925" y="2823"/>
                  <a:pt x="20925" y="2823"/>
                </a:cubicBezTo>
                <a:cubicBezTo>
                  <a:pt x="21263" y="2823"/>
                  <a:pt x="21600" y="2577"/>
                  <a:pt x="21600" y="2455"/>
                </a:cubicBezTo>
                <a:cubicBezTo>
                  <a:pt x="21600" y="1105"/>
                  <a:pt x="16875" y="0"/>
                  <a:pt x="10800" y="0"/>
                </a:cubicBezTo>
                <a:cubicBezTo>
                  <a:pt x="4725" y="0"/>
                  <a:pt x="0" y="1105"/>
                  <a:pt x="0" y="2455"/>
                </a:cubicBezTo>
                <a:cubicBezTo>
                  <a:pt x="0" y="2577"/>
                  <a:pt x="337" y="2823"/>
                  <a:pt x="675" y="2823"/>
                </a:cubicBezTo>
                <a:cubicBezTo>
                  <a:pt x="675" y="2823"/>
                  <a:pt x="675" y="2823"/>
                  <a:pt x="675" y="2823"/>
                </a:cubicBezTo>
                <a:cubicBezTo>
                  <a:pt x="6750" y="4786"/>
                  <a:pt x="6750" y="4786"/>
                  <a:pt x="6750" y="4786"/>
                </a:cubicBezTo>
                <a:cubicBezTo>
                  <a:pt x="6750" y="4786"/>
                  <a:pt x="6750" y="4786"/>
                  <a:pt x="6750" y="4786"/>
                </a:cubicBezTo>
                <a:cubicBezTo>
                  <a:pt x="6750" y="4786"/>
                  <a:pt x="6750" y="4786"/>
                  <a:pt x="6750" y="4786"/>
                </a:cubicBezTo>
                <a:cubicBezTo>
                  <a:pt x="0" y="17059"/>
                  <a:pt x="0" y="17059"/>
                  <a:pt x="0" y="17059"/>
                </a:cubicBezTo>
                <a:cubicBezTo>
                  <a:pt x="0" y="17059"/>
                  <a:pt x="0" y="17059"/>
                  <a:pt x="0" y="17059"/>
                </a:cubicBezTo>
                <a:cubicBezTo>
                  <a:pt x="0" y="17182"/>
                  <a:pt x="0" y="17182"/>
                  <a:pt x="0" y="17182"/>
                </a:cubicBezTo>
                <a:cubicBezTo>
                  <a:pt x="0" y="17305"/>
                  <a:pt x="0" y="17427"/>
                  <a:pt x="337" y="17550"/>
                </a:cubicBezTo>
                <a:cubicBezTo>
                  <a:pt x="337" y="17550"/>
                  <a:pt x="337" y="17550"/>
                  <a:pt x="337" y="17550"/>
                </a:cubicBezTo>
                <a:cubicBezTo>
                  <a:pt x="9787" y="21477"/>
                  <a:pt x="9787" y="21477"/>
                  <a:pt x="9787" y="21477"/>
                </a:cubicBezTo>
                <a:cubicBezTo>
                  <a:pt x="9787" y="21477"/>
                  <a:pt x="9787" y="21477"/>
                  <a:pt x="9787" y="21477"/>
                </a:cubicBezTo>
                <a:cubicBezTo>
                  <a:pt x="10125" y="21477"/>
                  <a:pt x="10462" y="21600"/>
                  <a:pt x="10800" y="21600"/>
                </a:cubicBezTo>
                <a:cubicBezTo>
                  <a:pt x="11138" y="21600"/>
                  <a:pt x="11475" y="21477"/>
                  <a:pt x="11813" y="21477"/>
                </a:cubicBezTo>
                <a:cubicBezTo>
                  <a:pt x="11813" y="21477"/>
                  <a:pt x="11813" y="21477"/>
                  <a:pt x="11813" y="21477"/>
                </a:cubicBezTo>
                <a:cubicBezTo>
                  <a:pt x="21263" y="17550"/>
                  <a:pt x="21263" y="17550"/>
                  <a:pt x="21263" y="17550"/>
                </a:cubicBezTo>
                <a:cubicBezTo>
                  <a:pt x="21263" y="17550"/>
                  <a:pt x="21263" y="17550"/>
                  <a:pt x="21263" y="17550"/>
                </a:cubicBezTo>
                <a:cubicBezTo>
                  <a:pt x="21600" y="17427"/>
                  <a:pt x="21600" y="17305"/>
                  <a:pt x="21600" y="17182"/>
                </a:cubicBezTo>
                <a:cubicBezTo>
                  <a:pt x="21600" y="17182"/>
                  <a:pt x="21600" y="17182"/>
                  <a:pt x="21600" y="17059"/>
                </a:cubicBezTo>
                <a:moveTo>
                  <a:pt x="2700" y="2209"/>
                </a:moveTo>
                <a:cubicBezTo>
                  <a:pt x="3375" y="1595"/>
                  <a:pt x="6750" y="982"/>
                  <a:pt x="10800" y="982"/>
                </a:cubicBezTo>
                <a:cubicBezTo>
                  <a:pt x="14850" y="982"/>
                  <a:pt x="18225" y="1595"/>
                  <a:pt x="18900" y="2209"/>
                </a:cubicBezTo>
                <a:cubicBezTo>
                  <a:pt x="10800" y="4786"/>
                  <a:pt x="10800" y="4786"/>
                  <a:pt x="10800" y="4786"/>
                </a:cubicBezTo>
                <a:lnTo>
                  <a:pt x="2700" y="2209"/>
                </a:lnTo>
                <a:close/>
                <a:moveTo>
                  <a:pt x="10800" y="20373"/>
                </a:moveTo>
                <a:cubicBezTo>
                  <a:pt x="2700" y="17059"/>
                  <a:pt x="2700" y="17059"/>
                  <a:pt x="2700" y="17059"/>
                </a:cubicBezTo>
                <a:cubicBezTo>
                  <a:pt x="9112" y="5523"/>
                  <a:pt x="9112" y="5523"/>
                  <a:pt x="9112" y="5523"/>
                </a:cubicBezTo>
                <a:cubicBezTo>
                  <a:pt x="9787" y="5768"/>
                  <a:pt x="9787" y="5768"/>
                  <a:pt x="9787" y="5768"/>
                </a:cubicBezTo>
                <a:cubicBezTo>
                  <a:pt x="9787" y="5768"/>
                  <a:pt x="9787" y="5768"/>
                  <a:pt x="10125" y="5768"/>
                </a:cubicBezTo>
                <a:cubicBezTo>
                  <a:pt x="10125" y="5768"/>
                  <a:pt x="10125" y="5768"/>
                  <a:pt x="10125" y="5768"/>
                </a:cubicBezTo>
                <a:cubicBezTo>
                  <a:pt x="10125" y="5768"/>
                  <a:pt x="10125" y="5768"/>
                  <a:pt x="10125" y="5768"/>
                </a:cubicBezTo>
                <a:cubicBezTo>
                  <a:pt x="10462" y="5891"/>
                  <a:pt x="10462" y="5891"/>
                  <a:pt x="10800" y="5891"/>
                </a:cubicBezTo>
                <a:cubicBezTo>
                  <a:pt x="11138" y="5891"/>
                  <a:pt x="11138" y="5891"/>
                  <a:pt x="11475" y="5768"/>
                </a:cubicBezTo>
                <a:cubicBezTo>
                  <a:pt x="11475" y="5768"/>
                  <a:pt x="11475" y="5768"/>
                  <a:pt x="11475" y="5768"/>
                </a:cubicBezTo>
                <a:cubicBezTo>
                  <a:pt x="11475" y="5768"/>
                  <a:pt x="11475" y="5768"/>
                  <a:pt x="11475" y="5768"/>
                </a:cubicBezTo>
                <a:cubicBezTo>
                  <a:pt x="11813" y="5768"/>
                  <a:pt x="11813" y="5768"/>
                  <a:pt x="11813" y="5768"/>
                </a:cubicBezTo>
                <a:cubicBezTo>
                  <a:pt x="12488" y="5523"/>
                  <a:pt x="12488" y="5523"/>
                  <a:pt x="12488" y="5523"/>
                </a:cubicBezTo>
                <a:cubicBezTo>
                  <a:pt x="14175" y="8836"/>
                  <a:pt x="14175" y="8836"/>
                  <a:pt x="14175" y="8836"/>
                </a:cubicBezTo>
                <a:cubicBezTo>
                  <a:pt x="10800" y="8836"/>
                  <a:pt x="10800" y="8836"/>
                  <a:pt x="10800" y="8836"/>
                </a:cubicBezTo>
                <a:cubicBezTo>
                  <a:pt x="10125" y="8836"/>
                  <a:pt x="9450" y="9082"/>
                  <a:pt x="9450" y="9327"/>
                </a:cubicBezTo>
                <a:cubicBezTo>
                  <a:pt x="9450" y="9573"/>
                  <a:pt x="10125" y="9818"/>
                  <a:pt x="10800" y="9818"/>
                </a:cubicBezTo>
                <a:cubicBezTo>
                  <a:pt x="14850" y="9818"/>
                  <a:pt x="14850" y="9818"/>
                  <a:pt x="14850" y="9818"/>
                </a:cubicBezTo>
                <a:cubicBezTo>
                  <a:pt x="18900" y="17059"/>
                  <a:pt x="18900" y="17059"/>
                  <a:pt x="18900" y="17059"/>
                </a:cubicBezTo>
                <a:lnTo>
                  <a:pt x="10800" y="2037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-Freeform 456">
            <a:extLst>
              <a:ext uri="{FF2B5EF4-FFF2-40B4-BE49-F238E27FC236}">
                <a16:creationId xmlns:a16="http://schemas.microsoft.com/office/drawing/2014/main" id="{EDEE8E2E-AF6A-4345-98E6-F9113FB2F8EF}"/>
              </a:ext>
            </a:extLst>
          </p:cNvPr>
          <p:cNvSpPr/>
          <p:nvPr/>
        </p:nvSpPr>
        <p:spPr>
          <a:xfrm>
            <a:off x="5429971" y="1461421"/>
            <a:ext cx="409103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18"/>
                </a:moveTo>
                <a:cubicBezTo>
                  <a:pt x="10309" y="9818"/>
                  <a:pt x="9818" y="10309"/>
                  <a:pt x="9818" y="10800"/>
                </a:cubicBezTo>
                <a:cubicBezTo>
                  <a:pt x="9818" y="11291"/>
                  <a:pt x="10309" y="11782"/>
                  <a:pt x="10800" y="11782"/>
                </a:cubicBezTo>
                <a:cubicBezTo>
                  <a:pt x="11291" y="11782"/>
                  <a:pt x="11782" y="11291"/>
                  <a:pt x="11782" y="10800"/>
                </a:cubicBezTo>
                <a:cubicBezTo>
                  <a:pt x="11782" y="10309"/>
                  <a:pt x="11291" y="9818"/>
                  <a:pt x="10800" y="9818"/>
                </a:cubicBezTo>
                <a:moveTo>
                  <a:pt x="21600" y="10800"/>
                </a:moveTo>
                <a:cubicBezTo>
                  <a:pt x="21600" y="9573"/>
                  <a:pt x="20127" y="8591"/>
                  <a:pt x="17918" y="7855"/>
                </a:cubicBezTo>
                <a:cubicBezTo>
                  <a:pt x="19023" y="5768"/>
                  <a:pt x="19268" y="4050"/>
                  <a:pt x="18409" y="3191"/>
                </a:cubicBezTo>
                <a:cubicBezTo>
                  <a:pt x="17550" y="2332"/>
                  <a:pt x="15832" y="2577"/>
                  <a:pt x="13745" y="3682"/>
                </a:cubicBezTo>
                <a:cubicBezTo>
                  <a:pt x="13009" y="1473"/>
                  <a:pt x="12027" y="0"/>
                  <a:pt x="10800" y="0"/>
                </a:cubicBezTo>
                <a:cubicBezTo>
                  <a:pt x="9573" y="0"/>
                  <a:pt x="8591" y="1473"/>
                  <a:pt x="7855" y="3682"/>
                </a:cubicBezTo>
                <a:cubicBezTo>
                  <a:pt x="5768" y="2577"/>
                  <a:pt x="4050" y="2332"/>
                  <a:pt x="3191" y="3191"/>
                </a:cubicBezTo>
                <a:cubicBezTo>
                  <a:pt x="2332" y="4050"/>
                  <a:pt x="2577" y="5768"/>
                  <a:pt x="3682" y="7855"/>
                </a:cubicBezTo>
                <a:cubicBezTo>
                  <a:pt x="1473" y="8591"/>
                  <a:pt x="0" y="9573"/>
                  <a:pt x="0" y="10800"/>
                </a:cubicBezTo>
                <a:cubicBezTo>
                  <a:pt x="0" y="12027"/>
                  <a:pt x="1473" y="13009"/>
                  <a:pt x="3682" y="13745"/>
                </a:cubicBezTo>
                <a:cubicBezTo>
                  <a:pt x="2577" y="15832"/>
                  <a:pt x="2332" y="17550"/>
                  <a:pt x="3191" y="18409"/>
                </a:cubicBezTo>
                <a:cubicBezTo>
                  <a:pt x="4050" y="19268"/>
                  <a:pt x="5768" y="19023"/>
                  <a:pt x="7855" y="17918"/>
                </a:cubicBezTo>
                <a:cubicBezTo>
                  <a:pt x="8591" y="20127"/>
                  <a:pt x="9573" y="21600"/>
                  <a:pt x="10800" y="21600"/>
                </a:cubicBezTo>
                <a:cubicBezTo>
                  <a:pt x="12027" y="21600"/>
                  <a:pt x="13009" y="20127"/>
                  <a:pt x="13745" y="17918"/>
                </a:cubicBezTo>
                <a:cubicBezTo>
                  <a:pt x="15832" y="19023"/>
                  <a:pt x="17550" y="19268"/>
                  <a:pt x="18409" y="18409"/>
                </a:cubicBezTo>
                <a:cubicBezTo>
                  <a:pt x="19268" y="17550"/>
                  <a:pt x="19023" y="15832"/>
                  <a:pt x="17918" y="13745"/>
                </a:cubicBezTo>
                <a:cubicBezTo>
                  <a:pt x="20127" y="13009"/>
                  <a:pt x="21600" y="12027"/>
                  <a:pt x="21600" y="10800"/>
                </a:cubicBezTo>
                <a:moveTo>
                  <a:pt x="982" y="10800"/>
                </a:moveTo>
                <a:cubicBezTo>
                  <a:pt x="982" y="9941"/>
                  <a:pt x="2209" y="9205"/>
                  <a:pt x="4173" y="8591"/>
                </a:cubicBezTo>
                <a:cubicBezTo>
                  <a:pt x="4541" y="9327"/>
                  <a:pt x="5032" y="10064"/>
                  <a:pt x="5645" y="10800"/>
                </a:cubicBezTo>
                <a:cubicBezTo>
                  <a:pt x="5032" y="11536"/>
                  <a:pt x="4541" y="12273"/>
                  <a:pt x="4173" y="13009"/>
                </a:cubicBezTo>
                <a:cubicBezTo>
                  <a:pt x="2209" y="12395"/>
                  <a:pt x="982" y="11659"/>
                  <a:pt x="982" y="10800"/>
                </a:cubicBezTo>
                <a:moveTo>
                  <a:pt x="6873" y="9205"/>
                </a:moveTo>
                <a:cubicBezTo>
                  <a:pt x="6627" y="9450"/>
                  <a:pt x="6382" y="9695"/>
                  <a:pt x="6136" y="10064"/>
                </a:cubicBezTo>
                <a:cubicBezTo>
                  <a:pt x="5768" y="9450"/>
                  <a:pt x="5400" y="8959"/>
                  <a:pt x="5032" y="8468"/>
                </a:cubicBezTo>
                <a:cubicBezTo>
                  <a:pt x="5645" y="8223"/>
                  <a:pt x="6259" y="8223"/>
                  <a:pt x="6995" y="8100"/>
                </a:cubicBezTo>
                <a:cubicBezTo>
                  <a:pt x="6995" y="8468"/>
                  <a:pt x="6995" y="8836"/>
                  <a:pt x="6873" y="9205"/>
                </a:cubicBezTo>
                <a:moveTo>
                  <a:pt x="6995" y="13500"/>
                </a:moveTo>
                <a:cubicBezTo>
                  <a:pt x="6259" y="13377"/>
                  <a:pt x="5645" y="13377"/>
                  <a:pt x="5032" y="13132"/>
                </a:cubicBezTo>
                <a:cubicBezTo>
                  <a:pt x="5400" y="12641"/>
                  <a:pt x="5768" y="12150"/>
                  <a:pt x="6136" y="11536"/>
                </a:cubicBezTo>
                <a:cubicBezTo>
                  <a:pt x="6382" y="11905"/>
                  <a:pt x="6627" y="12150"/>
                  <a:pt x="6873" y="12395"/>
                </a:cubicBezTo>
                <a:cubicBezTo>
                  <a:pt x="6995" y="12764"/>
                  <a:pt x="6995" y="13132"/>
                  <a:pt x="6995" y="13500"/>
                </a:cubicBezTo>
                <a:moveTo>
                  <a:pt x="3805" y="17795"/>
                </a:moveTo>
                <a:cubicBezTo>
                  <a:pt x="3314" y="17182"/>
                  <a:pt x="3559" y="15709"/>
                  <a:pt x="4541" y="13991"/>
                </a:cubicBezTo>
                <a:cubicBezTo>
                  <a:pt x="5400" y="14236"/>
                  <a:pt x="6136" y="14359"/>
                  <a:pt x="7118" y="14482"/>
                </a:cubicBezTo>
                <a:cubicBezTo>
                  <a:pt x="7241" y="15464"/>
                  <a:pt x="7364" y="16200"/>
                  <a:pt x="7609" y="17059"/>
                </a:cubicBezTo>
                <a:cubicBezTo>
                  <a:pt x="5891" y="18041"/>
                  <a:pt x="4418" y="18286"/>
                  <a:pt x="3805" y="17795"/>
                </a:cubicBezTo>
                <a:moveTo>
                  <a:pt x="7118" y="7118"/>
                </a:moveTo>
                <a:cubicBezTo>
                  <a:pt x="6136" y="7241"/>
                  <a:pt x="5400" y="7364"/>
                  <a:pt x="4541" y="7609"/>
                </a:cubicBezTo>
                <a:cubicBezTo>
                  <a:pt x="3559" y="5891"/>
                  <a:pt x="3314" y="4418"/>
                  <a:pt x="3805" y="3805"/>
                </a:cubicBezTo>
                <a:cubicBezTo>
                  <a:pt x="4418" y="3314"/>
                  <a:pt x="5891" y="3559"/>
                  <a:pt x="7609" y="4541"/>
                </a:cubicBezTo>
                <a:cubicBezTo>
                  <a:pt x="7364" y="5277"/>
                  <a:pt x="7241" y="6136"/>
                  <a:pt x="7118" y="7118"/>
                </a:cubicBezTo>
                <a:moveTo>
                  <a:pt x="13500" y="6995"/>
                </a:moveTo>
                <a:cubicBezTo>
                  <a:pt x="13132" y="6995"/>
                  <a:pt x="12764" y="6995"/>
                  <a:pt x="12395" y="6873"/>
                </a:cubicBezTo>
                <a:cubicBezTo>
                  <a:pt x="12150" y="6627"/>
                  <a:pt x="11905" y="6382"/>
                  <a:pt x="11536" y="6136"/>
                </a:cubicBezTo>
                <a:cubicBezTo>
                  <a:pt x="12150" y="5768"/>
                  <a:pt x="12641" y="5400"/>
                  <a:pt x="13132" y="5032"/>
                </a:cubicBezTo>
                <a:cubicBezTo>
                  <a:pt x="13377" y="5645"/>
                  <a:pt x="13377" y="6259"/>
                  <a:pt x="13500" y="6995"/>
                </a:cubicBezTo>
                <a:moveTo>
                  <a:pt x="10800" y="982"/>
                </a:moveTo>
                <a:cubicBezTo>
                  <a:pt x="11659" y="982"/>
                  <a:pt x="12395" y="2209"/>
                  <a:pt x="13009" y="4173"/>
                </a:cubicBezTo>
                <a:cubicBezTo>
                  <a:pt x="12273" y="4541"/>
                  <a:pt x="11536" y="5032"/>
                  <a:pt x="10800" y="5645"/>
                </a:cubicBezTo>
                <a:cubicBezTo>
                  <a:pt x="10064" y="5032"/>
                  <a:pt x="9327" y="4541"/>
                  <a:pt x="8591" y="4173"/>
                </a:cubicBezTo>
                <a:cubicBezTo>
                  <a:pt x="9205" y="2209"/>
                  <a:pt x="9941" y="982"/>
                  <a:pt x="10800" y="982"/>
                </a:cubicBezTo>
                <a:moveTo>
                  <a:pt x="8468" y="5032"/>
                </a:moveTo>
                <a:cubicBezTo>
                  <a:pt x="8959" y="5400"/>
                  <a:pt x="9450" y="5768"/>
                  <a:pt x="10064" y="6136"/>
                </a:cubicBezTo>
                <a:cubicBezTo>
                  <a:pt x="9695" y="6382"/>
                  <a:pt x="9450" y="6627"/>
                  <a:pt x="9205" y="6873"/>
                </a:cubicBezTo>
                <a:cubicBezTo>
                  <a:pt x="8836" y="6995"/>
                  <a:pt x="8468" y="6995"/>
                  <a:pt x="8100" y="6995"/>
                </a:cubicBezTo>
                <a:cubicBezTo>
                  <a:pt x="8223" y="6259"/>
                  <a:pt x="8223" y="5645"/>
                  <a:pt x="8468" y="5032"/>
                </a:cubicBezTo>
                <a:moveTo>
                  <a:pt x="8100" y="14605"/>
                </a:moveTo>
                <a:cubicBezTo>
                  <a:pt x="8468" y="14605"/>
                  <a:pt x="8836" y="14605"/>
                  <a:pt x="9205" y="14727"/>
                </a:cubicBezTo>
                <a:cubicBezTo>
                  <a:pt x="9450" y="14973"/>
                  <a:pt x="9695" y="15218"/>
                  <a:pt x="10064" y="15464"/>
                </a:cubicBezTo>
                <a:cubicBezTo>
                  <a:pt x="9450" y="15832"/>
                  <a:pt x="8959" y="16200"/>
                  <a:pt x="8468" y="16568"/>
                </a:cubicBezTo>
                <a:cubicBezTo>
                  <a:pt x="8223" y="15955"/>
                  <a:pt x="8223" y="15341"/>
                  <a:pt x="8100" y="14605"/>
                </a:cubicBezTo>
                <a:moveTo>
                  <a:pt x="10800" y="20618"/>
                </a:moveTo>
                <a:cubicBezTo>
                  <a:pt x="9941" y="20618"/>
                  <a:pt x="9205" y="19391"/>
                  <a:pt x="8591" y="17427"/>
                </a:cubicBezTo>
                <a:cubicBezTo>
                  <a:pt x="9327" y="17059"/>
                  <a:pt x="10064" y="16568"/>
                  <a:pt x="10800" y="15955"/>
                </a:cubicBezTo>
                <a:cubicBezTo>
                  <a:pt x="11536" y="16568"/>
                  <a:pt x="12273" y="17059"/>
                  <a:pt x="13009" y="17427"/>
                </a:cubicBezTo>
                <a:cubicBezTo>
                  <a:pt x="12395" y="19391"/>
                  <a:pt x="11659" y="20618"/>
                  <a:pt x="10800" y="20618"/>
                </a:cubicBezTo>
                <a:moveTo>
                  <a:pt x="13132" y="16568"/>
                </a:moveTo>
                <a:cubicBezTo>
                  <a:pt x="12641" y="16200"/>
                  <a:pt x="12150" y="15832"/>
                  <a:pt x="11536" y="15464"/>
                </a:cubicBezTo>
                <a:cubicBezTo>
                  <a:pt x="11905" y="15218"/>
                  <a:pt x="12150" y="14973"/>
                  <a:pt x="12395" y="14727"/>
                </a:cubicBezTo>
                <a:cubicBezTo>
                  <a:pt x="12764" y="14605"/>
                  <a:pt x="13132" y="14605"/>
                  <a:pt x="13500" y="14605"/>
                </a:cubicBezTo>
                <a:cubicBezTo>
                  <a:pt x="13377" y="15341"/>
                  <a:pt x="13377" y="15955"/>
                  <a:pt x="13132" y="16568"/>
                </a:cubicBezTo>
                <a:moveTo>
                  <a:pt x="13745" y="12027"/>
                </a:moveTo>
                <a:cubicBezTo>
                  <a:pt x="13500" y="12273"/>
                  <a:pt x="13132" y="12641"/>
                  <a:pt x="12886" y="12886"/>
                </a:cubicBezTo>
                <a:cubicBezTo>
                  <a:pt x="12641" y="13132"/>
                  <a:pt x="12273" y="13500"/>
                  <a:pt x="12027" y="13745"/>
                </a:cubicBezTo>
                <a:cubicBezTo>
                  <a:pt x="11659" y="13745"/>
                  <a:pt x="11168" y="13745"/>
                  <a:pt x="10800" y="13745"/>
                </a:cubicBezTo>
                <a:cubicBezTo>
                  <a:pt x="10432" y="13745"/>
                  <a:pt x="9941" y="13745"/>
                  <a:pt x="9573" y="13745"/>
                </a:cubicBezTo>
                <a:cubicBezTo>
                  <a:pt x="9327" y="13500"/>
                  <a:pt x="8959" y="13132"/>
                  <a:pt x="8714" y="12886"/>
                </a:cubicBezTo>
                <a:cubicBezTo>
                  <a:pt x="8468" y="12641"/>
                  <a:pt x="8100" y="12273"/>
                  <a:pt x="7855" y="12027"/>
                </a:cubicBezTo>
                <a:cubicBezTo>
                  <a:pt x="7855" y="11659"/>
                  <a:pt x="7855" y="11168"/>
                  <a:pt x="7855" y="10800"/>
                </a:cubicBezTo>
                <a:cubicBezTo>
                  <a:pt x="7855" y="10432"/>
                  <a:pt x="7855" y="9941"/>
                  <a:pt x="7855" y="9573"/>
                </a:cubicBezTo>
                <a:cubicBezTo>
                  <a:pt x="8100" y="9327"/>
                  <a:pt x="8468" y="8959"/>
                  <a:pt x="8714" y="8714"/>
                </a:cubicBezTo>
                <a:cubicBezTo>
                  <a:pt x="8959" y="8468"/>
                  <a:pt x="9327" y="8100"/>
                  <a:pt x="9573" y="7855"/>
                </a:cubicBezTo>
                <a:cubicBezTo>
                  <a:pt x="9941" y="7855"/>
                  <a:pt x="10432" y="7855"/>
                  <a:pt x="10800" y="7855"/>
                </a:cubicBezTo>
                <a:cubicBezTo>
                  <a:pt x="11168" y="7855"/>
                  <a:pt x="11659" y="7855"/>
                  <a:pt x="12027" y="7855"/>
                </a:cubicBezTo>
                <a:cubicBezTo>
                  <a:pt x="12273" y="8100"/>
                  <a:pt x="12641" y="8468"/>
                  <a:pt x="12886" y="8714"/>
                </a:cubicBezTo>
                <a:cubicBezTo>
                  <a:pt x="13132" y="8959"/>
                  <a:pt x="13500" y="9327"/>
                  <a:pt x="13745" y="9573"/>
                </a:cubicBezTo>
                <a:cubicBezTo>
                  <a:pt x="13745" y="9941"/>
                  <a:pt x="13745" y="10432"/>
                  <a:pt x="13745" y="10800"/>
                </a:cubicBezTo>
                <a:cubicBezTo>
                  <a:pt x="13745" y="11168"/>
                  <a:pt x="13745" y="11659"/>
                  <a:pt x="13745" y="12027"/>
                </a:cubicBezTo>
                <a:moveTo>
                  <a:pt x="17795" y="3805"/>
                </a:moveTo>
                <a:cubicBezTo>
                  <a:pt x="18286" y="4418"/>
                  <a:pt x="18041" y="5891"/>
                  <a:pt x="17059" y="7609"/>
                </a:cubicBezTo>
                <a:cubicBezTo>
                  <a:pt x="16323" y="7364"/>
                  <a:pt x="15464" y="7241"/>
                  <a:pt x="14482" y="7118"/>
                </a:cubicBezTo>
                <a:cubicBezTo>
                  <a:pt x="14359" y="6136"/>
                  <a:pt x="14236" y="5277"/>
                  <a:pt x="13991" y="4541"/>
                </a:cubicBezTo>
                <a:cubicBezTo>
                  <a:pt x="15709" y="3559"/>
                  <a:pt x="17182" y="3314"/>
                  <a:pt x="17795" y="3805"/>
                </a:cubicBezTo>
                <a:moveTo>
                  <a:pt x="15464" y="10064"/>
                </a:moveTo>
                <a:cubicBezTo>
                  <a:pt x="15218" y="9695"/>
                  <a:pt x="14973" y="9450"/>
                  <a:pt x="14727" y="9205"/>
                </a:cubicBezTo>
                <a:cubicBezTo>
                  <a:pt x="14605" y="8836"/>
                  <a:pt x="14605" y="8468"/>
                  <a:pt x="14605" y="8100"/>
                </a:cubicBezTo>
                <a:cubicBezTo>
                  <a:pt x="15341" y="8223"/>
                  <a:pt x="15955" y="8223"/>
                  <a:pt x="16568" y="8468"/>
                </a:cubicBezTo>
                <a:cubicBezTo>
                  <a:pt x="16200" y="8959"/>
                  <a:pt x="15832" y="9450"/>
                  <a:pt x="15464" y="10064"/>
                </a:cubicBezTo>
                <a:moveTo>
                  <a:pt x="15464" y="11536"/>
                </a:moveTo>
                <a:cubicBezTo>
                  <a:pt x="15832" y="12150"/>
                  <a:pt x="16200" y="12641"/>
                  <a:pt x="16568" y="13132"/>
                </a:cubicBezTo>
                <a:cubicBezTo>
                  <a:pt x="15955" y="13377"/>
                  <a:pt x="15341" y="13377"/>
                  <a:pt x="14605" y="13500"/>
                </a:cubicBezTo>
                <a:cubicBezTo>
                  <a:pt x="14605" y="13132"/>
                  <a:pt x="14605" y="12764"/>
                  <a:pt x="14727" y="12395"/>
                </a:cubicBezTo>
                <a:cubicBezTo>
                  <a:pt x="14973" y="12150"/>
                  <a:pt x="15218" y="11905"/>
                  <a:pt x="15464" y="11536"/>
                </a:cubicBezTo>
                <a:moveTo>
                  <a:pt x="17795" y="17795"/>
                </a:moveTo>
                <a:cubicBezTo>
                  <a:pt x="17182" y="18286"/>
                  <a:pt x="15709" y="18041"/>
                  <a:pt x="13991" y="17059"/>
                </a:cubicBezTo>
                <a:cubicBezTo>
                  <a:pt x="14236" y="16200"/>
                  <a:pt x="14359" y="15464"/>
                  <a:pt x="14482" y="14482"/>
                </a:cubicBezTo>
                <a:cubicBezTo>
                  <a:pt x="15464" y="14359"/>
                  <a:pt x="16323" y="14236"/>
                  <a:pt x="17059" y="13991"/>
                </a:cubicBezTo>
                <a:cubicBezTo>
                  <a:pt x="18041" y="15709"/>
                  <a:pt x="18286" y="17182"/>
                  <a:pt x="17795" y="17795"/>
                </a:cubicBezTo>
                <a:moveTo>
                  <a:pt x="17427" y="13009"/>
                </a:moveTo>
                <a:cubicBezTo>
                  <a:pt x="17059" y="12273"/>
                  <a:pt x="16568" y="11536"/>
                  <a:pt x="15955" y="10800"/>
                </a:cubicBezTo>
                <a:cubicBezTo>
                  <a:pt x="16568" y="10064"/>
                  <a:pt x="17059" y="9327"/>
                  <a:pt x="17427" y="8591"/>
                </a:cubicBezTo>
                <a:cubicBezTo>
                  <a:pt x="19391" y="9205"/>
                  <a:pt x="20618" y="9941"/>
                  <a:pt x="20618" y="10800"/>
                </a:cubicBezTo>
                <a:cubicBezTo>
                  <a:pt x="20618" y="11659"/>
                  <a:pt x="19391" y="12395"/>
                  <a:pt x="17427" y="130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-Freeform 306">
            <a:extLst>
              <a:ext uri="{FF2B5EF4-FFF2-40B4-BE49-F238E27FC236}">
                <a16:creationId xmlns:a16="http://schemas.microsoft.com/office/drawing/2014/main" id="{47AFB4F8-DA76-2E4F-BCE6-697FDF4F767B}"/>
              </a:ext>
            </a:extLst>
          </p:cNvPr>
          <p:cNvSpPr/>
          <p:nvPr/>
        </p:nvSpPr>
        <p:spPr>
          <a:xfrm>
            <a:off x="3055077" y="3562577"/>
            <a:ext cx="379398" cy="379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3927"/>
                </a:moveTo>
                <a:cubicBezTo>
                  <a:pt x="3927" y="3927"/>
                  <a:pt x="0" y="7855"/>
                  <a:pt x="0" y="12764"/>
                </a:cubicBezTo>
                <a:cubicBezTo>
                  <a:pt x="0" y="17673"/>
                  <a:pt x="3927" y="21600"/>
                  <a:pt x="8836" y="21600"/>
                </a:cubicBezTo>
                <a:cubicBezTo>
                  <a:pt x="13745" y="21600"/>
                  <a:pt x="17673" y="17673"/>
                  <a:pt x="17673" y="12764"/>
                </a:cubicBezTo>
                <a:cubicBezTo>
                  <a:pt x="17673" y="7855"/>
                  <a:pt x="13745" y="3927"/>
                  <a:pt x="8836" y="3927"/>
                </a:cubicBezTo>
                <a:moveTo>
                  <a:pt x="6136" y="5400"/>
                </a:moveTo>
                <a:cubicBezTo>
                  <a:pt x="5645" y="6014"/>
                  <a:pt x="5277" y="6627"/>
                  <a:pt x="4909" y="7364"/>
                </a:cubicBezTo>
                <a:cubicBezTo>
                  <a:pt x="4541" y="7241"/>
                  <a:pt x="4173" y="6995"/>
                  <a:pt x="3927" y="6750"/>
                </a:cubicBezTo>
                <a:cubicBezTo>
                  <a:pt x="4541" y="6136"/>
                  <a:pt x="5277" y="5768"/>
                  <a:pt x="6136" y="5400"/>
                </a:cubicBezTo>
                <a:moveTo>
                  <a:pt x="3191" y="7364"/>
                </a:moveTo>
                <a:cubicBezTo>
                  <a:pt x="3559" y="7732"/>
                  <a:pt x="4050" y="8100"/>
                  <a:pt x="4541" y="8345"/>
                </a:cubicBezTo>
                <a:cubicBezTo>
                  <a:pt x="4173" y="9450"/>
                  <a:pt x="3927" y="10800"/>
                  <a:pt x="3927" y="12273"/>
                </a:cubicBezTo>
                <a:cubicBezTo>
                  <a:pt x="982" y="12273"/>
                  <a:pt x="982" y="12273"/>
                  <a:pt x="982" y="12273"/>
                </a:cubicBezTo>
                <a:cubicBezTo>
                  <a:pt x="1105" y="10309"/>
                  <a:pt x="1964" y="8591"/>
                  <a:pt x="3191" y="7364"/>
                </a:cubicBezTo>
                <a:moveTo>
                  <a:pt x="982" y="13255"/>
                </a:moveTo>
                <a:cubicBezTo>
                  <a:pt x="3927" y="13255"/>
                  <a:pt x="3927" y="13255"/>
                  <a:pt x="3927" y="13255"/>
                </a:cubicBezTo>
                <a:cubicBezTo>
                  <a:pt x="3927" y="14727"/>
                  <a:pt x="4173" y="16077"/>
                  <a:pt x="4541" y="17182"/>
                </a:cubicBezTo>
                <a:cubicBezTo>
                  <a:pt x="4050" y="17427"/>
                  <a:pt x="3559" y="17795"/>
                  <a:pt x="3191" y="18164"/>
                </a:cubicBezTo>
                <a:cubicBezTo>
                  <a:pt x="1964" y="16936"/>
                  <a:pt x="1105" y="15218"/>
                  <a:pt x="982" y="13255"/>
                </a:cubicBezTo>
                <a:moveTo>
                  <a:pt x="3927" y="18777"/>
                </a:moveTo>
                <a:cubicBezTo>
                  <a:pt x="4173" y="18532"/>
                  <a:pt x="4541" y="18286"/>
                  <a:pt x="4909" y="18164"/>
                </a:cubicBezTo>
                <a:cubicBezTo>
                  <a:pt x="5277" y="18900"/>
                  <a:pt x="5645" y="19514"/>
                  <a:pt x="6136" y="20127"/>
                </a:cubicBezTo>
                <a:cubicBezTo>
                  <a:pt x="5277" y="19759"/>
                  <a:pt x="4541" y="19391"/>
                  <a:pt x="3927" y="18777"/>
                </a:cubicBezTo>
                <a:moveTo>
                  <a:pt x="8345" y="20495"/>
                </a:moveTo>
                <a:cubicBezTo>
                  <a:pt x="7364" y="20250"/>
                  <a:pt x="6382" y="19268"/>
                  <a:pt x="5768" y="17673"/>
                </a:cubicBezTo>
                <a:cubicBezTo>
                  <a:pt x="6505" y="17427"/>
                  <a:pt x="7486" y="17305"/>
                  <a:pt x="8345" y="17182"/>
                </a:cubicBezTo>
                <a:lnTo>
                  <a:pt x="8345" y="20495"/>
                </a:lnTo>
                <a:close/>
                <a:moveTo>
                  <a:pt x="8345" y="16200"/>
                </a:moveTo>
                <a:cubicBezTo>
                  <a:pt x="7364" y="16323"/>
                  <a:pt x="6382" y="16445"/>
                  <a:pt x="5523" y="16814"/>
                </a:cubicBezTo>
                <a:cubicBezTo>
                  <a:pt x="5155" y="15709"/>
                  <a:pt x="4909" y="14605"/>
                  <a:pt x="4909" y="13255"/>
                </a:cubicBezTo>
                <a:cubicBezTo>
                  <a:pt x="8345" y="13255"/>
                  <a:pt x="8345" y="13255"/>
                  <a:pt x="8345" y="13255"/>
                </a:cubicBezTo>
                <a:lnTo>
                  <a:pt x="8345" y="16200"/>
                </a:lnTo>
                <a:close/>
                <a:moveTo>
                  <a:pt x="8345" y="12273"/>
                </a:moveTo>
                <a:cubicBezTo>
                  <a:pt x="4909" y="12273"/>
                  <a:pt x="4909" y="12273"/>
                  <a:pt x="4909" y="12273"/>
                </a:cubicBezTo>
                <a:cubicBezTo>
                  <a:pt x="4909" y="10923"/>
                  <a:pt x="5155" y="9818"/>
                  <a:pt x="5523" y="8714"/>
                </a:cubicBezTo>
                <a:cubicBezTo>
                  <a:pt x="6382" y="9082"/>
                  <a:pt x="7364" y="9205"/>
                  <a:pt x="8345" y="9327"/>
                </a:cubicBezTo>
                <a:lnTo>
                  <a:pt x="8345" y="12273"/>
                </a:lnTo>
                <a:close/>
                <a:moveTo>
                  <a:pt x="8345" y="8345"/>
                </a:moveTo>
                <a:cubicBezTo>
                  <a:pt x="7486" y="8223"/>
                  <a:pt x="6505" y="8100"/>
                  <a:pt x="5768" y="7855"/>
                </a:cubicBezTo>
                <a:cubicBezTo>
                  <a:pt x="6382" y="6259"/>
                  <a:pt x="7364" y="5277"/>
                  <a:pt x="8345" y="5032"/>
                </a:cubicBezTo>
                <a:lnTo>
                  <a:pt x="8345" y="8345"/>
                </a:lnTo>
                <a:close/>
                <a:moveTo>
                  <a:pt x="13745" y="6750"/>
                </a:moveTo>
                <a:cubicBezTo>
                  <a:pt x="13500" y="6995"/>
                  <a:pt x="13132" y="7241"/>
                  <a:pt x="12764" y="7364"/>
                </a:cubicBezTo>
                <a:cubicBezTo>
                  <a:pt x="12395" y="6627"/>
                  <a:pt x="12027" y="6014"/>
                  <a:pt x="11536" y="5400"/>
                </a:cubicBezTo>
                <a:cubicBezTo>
                  <a:pt x="12395" y="5768"/>
                  <a:pt x="13132" y="6136"/>
                  <a:pt x="13745" y="6750"/>
                </a:cubicBezTo>
                <a:moveTo>
                  <a:pt x="9327" y="5032"/>
                </a:moveTo>
                <a:cubicBezTo>
                  <a:pt x="10309" y="5277"/>
                  <a:pt x="11291" y="6259"/>
                  <a:pt x="11905" y="7855"/>
                </a:cubicBezTo>
                <a:cubicBezTo>
                  <a:pt x="11168" y="8100"/>
                  <a:pt x="10186" y="8223"/>
                  <a:pt x="9327" y="8345"/>
                </a:cubicBezTo>
                <a:lnTo>
                  <a:pt x="9327" y="5032"/>
                </a:lnTo>
                <a:close/>
                <a:moveTo>
                  <a:pt x="9327" y="9327"/>
                </a:moveTo>
                <a:cubicBezTo>
                  <a:pt x="10309" y="9205"/>
                  <a:pt x="11291" y="9082"/>
                  <a:pt x="12150" y="8714"/>
                </a:cubicBezTo>
                <a:cubicBezTo>
                  <a:pt x="12518" y="9818"/>
                  <a:pt x="12764" y="10923"/>
                  <a:pt x="12764" y="12273"/>
                </a:cubicBezTo>
                <a:cubicBezTo>
                  <a:pt x="9327" y="12273"/>
                  <a:pt x="9327" y="12273"/>
                  <a:pt x="9327" y="12273"/>
                </a:cubicBezTo>
                <a:lnTo>
                  <a:pt x="9327" y="9327"/>
                </a:lnTo>
                <a:close/>
                <a:moveTo>
                  <a:pt x="9327" y="13255"/>
                </a:moveTo>
                <a:cubicBezTo>
                  <a:pt x="12764" y="13255"/>
                  <a:pt x="12764" y="13255"/>
                  <a:pt x="12764" y="13255"/>
                </a:cubicBezTo>
                <a:cubicBezTo>
                  <a:pt x="12764" y="14605"/>
                  <a:pt x="12518" y="15709"/>
                  <a:pt x="12150" y="16814"/>
                </a:cubicBezTo>
                <a:cubicBezTo>
                  <a:pt x="11291" y="16445"/>
                  <a:pt x="10309" y="16323"/>
                  <a:pt x="9327" y="16200"/>
                </a:cubicBezTo>
                <a:lnTo>
                  <a:pt x="9327" y="13255"/>
                </a:lnTo>
                <a:close/>
                <a:moveTo>
                  <a:pt x="9327" y="20495"/>
                </a:moveTo>
                <a:cubicBezTo>
                  <a:pt x="9327" y="17182"/>
                  <a:pt x="9327" y="17182"/>
                  <a:pt x="9327" y="17182"/>
                </a:cubicBezTo>
                <a:cubicBezTo>
                  <a:pt x="10186" y="17305"/>
                  <a:pt x="11168" y="17427"/>
                  <a:pt x="11905" y="17673"/>
                </a:cubicBezTo>
                <a:cubicBezTo>
                  <a:pt x="11291" y="19268"/>
                  <a:pt x="10309" y="20250"/>
                  <a:pt x="9327" y="20495"/>
                </a:cubicBezTo>
                <a:moveTo>
                  <a:pt x="11536" y="20127"/>
                </a:moveTo>
                <a:cubicBezTo>
                  <a:pt x="12027" y="19514"/>
                  <a:pt x="12395" y="18900"/>
                  <a:pt x="12764" y="18164"/>
                </a:cubicBezTo>
                <a:cubicBezTo>
                  <a:pt x="13132" y="18286"/>
                  <a:pt x="13500" y="18532"/>
                  <a:pt x="13745" y="18777"/>
                </a:cubicBezTo>
                <a:cubicBezTo>
                  <a:pt x="13132" y="19391"/>
                  <a:pt x="12395" y="19759"/>
                  <a:pt x="11536" y="20127"/>
                </a:cubicBezTo>
                <a:moveTo>
                  <a:pt x="14482" y="18164"/>
                </a:moveTo>
                <a:cubicBezTo>
                  <a:pt x="14114" y="17795"/>
                  <a:pt x="13623" y="17427"/>
                  <a:pt x="13132" y="17182"/>
                </a:cubicBezTo>
                <a:cubicBezTo>
                  <a:pt x="13500" y="16077"/>
                  <a:pt x="13745" y="14727"/>
                  <a:pt x="13745" y="13255"/>
                </a:cubicBezTo>
                <a:cubicBezTo>
                  <a:pt x="16691" y="13255"/>
                  <a:pt x="16691" y="13255"/>
                  <a:pt x="16691" y="13255"/>
                </a:cubicBezTo>
                <a:cubicBezTo>
                  <a:pt x="16568" y="15218"/>
                  <a:pt x="15709" y="16936"/>
                  <a:pt x="14482" y="18164"/>
                </a:cubicBezTo>
                <a:moveTo>
                  <a:pt x="13745" y="12273"/>
                </a:moveTo>
                <a:cubicBezTo>
                  <a:pt x="13745" y="10800"/>
                  <a:pt x="13500" y="9450"/>
                  <a:pt x="13132" y="8345"/>
                </a:cubicBezTo>
                <a:cubicBezTo>
                  <a:pt x="13623" y="8100"/>
                  <a:pt x="14114" y="7732"/>
                  <a:pt x="14482" y="7364"/>
                </a:cubicBezTo>
                <a:cubicBezTo>
                  <a:pt x="15709" y="8591"/>
                  <a:pt x="16568" y="10309"/>
                  <a:pt x="16691" y="12273"/>
                </a:cubicBezTo>
                <a:lnTo>
                  <a:pt x="13745" y="12273"/>
                </a:lnTo>
                <a:close/>
                <a:moveTo>
                  <a:pt x="12764" y="0"/>
                </a:moveTo>
                <a:cubicBezTo>
                  <a:pt x="9941" y="0"/>
                  <a:pt x="7364" y="1350"/>
                  <a:pt x="5768" y="3436"/>
                </a:cubicBezTo>
                <a:cubicBezTo>
                  <a:pt x="6505" y="3191"/>
                  <a:pt x="7241" y="3068"/>
                  <a:pt x="8100" y="2945"/>
                </a:cubicBezTo>
                <a:cubicBezTo>
                  <a:pt x="7977" y="2945"/>
                  <a:pt x="7855" y="2823"/>
                  <a:pt x="7855" y="2823"/>
                </a:cubicBezTo>
                <a:cubicBezTo>
                  <a:pt x="8468" y="2209"/>
                  <a:pt x="9205" y="1841"/>
                  <a:pt x="10064" y="1473"/>
                </a:cubicBezTo>
                <a:cubicBezTo>
                  <a:pt x="9695" y="1841"/>
                  <a:pt x="9327" y="2455"/>
                  <a:pt x="9082" y="2945"/>
                </a:cubicBezTo>
                <a:cubicBezTo>
                  <a:pt x="9450" y="2945"/>
                  <a:pt x="9818" y="2945"/>
                  <a:pt x="10186" y="3068"/>
                </a:cubicBezTo>
                <a:cubicBezTo>
                  <a:pt x="10677" y="1964"/>
                  <a:pt x="11414" y="1227"/>
                  <a:pt x="12273" y="1105"/>
                </a:cubicBezTo>
                <a:cubicBezTo>
                  <a:pt x="12273" y="3559"/>
                  <a:pt x="12273" y="3559"/>
                  <a:pt x="12273" y="3559"/>
                </a:cubicBezTo>
                <a:cubicBezTo>
                  <a:pt x="12641" y="3682"/>
                  <a:pt x="12886" y="3805"/>
                  <a:pt x="13255" y="4050"/>
                </a:cubicBezTo>
                <a:cubicBezTo>
                  <a:pt x="13255" y="1105"/>
                  <a:pt x="13255" y="1105"/>
                  <a:pt x="13255" y="1105"/>
                </a:cubicBezTo>
                <a:cubicBezTo>
                  <a:pt x="14236" y="1350"/>
                  <a:pt x="15218" y="2332"/>
                  <a:pt x="15832" y="3927"/>
                </a:cubicBezTo>
                <a:cubicBezTo>
                  <a:pt x="15218" y="4050"/>
                  <a:pt x="14605" y="4295"/>
                  <a:pt x="13868" y="4295"/>
                </a:cubicBezTo>
                <a:cubicBezTo>
                  <a:pt x="14236" y="4541"/>
                  <a:pt x="14605" y="4786"/>
                  <a:pt x="14973" y="5155"/>
                </a:cubicBezTo>
                <a:cubicBezTo>
                  <a:pt x="15341" y="5032"/>
                  <a:pt x="15709" y="4909"/>
                  <a:pt x="16077" y="4786"/>
                </a:cubicBezTo>
                <a:cubicBezTo>
                  <a:pt x="16323" y="5400"/>
                  <a:pt x="16445" y="6014"/>
                  <a:pt x="16568" y="6627"/>
                </a:cubicBezTo>
                <a:cubicBezTo>
                  <a:pt x="17182" y="7486"/>
                  <a:pt x="17673" y="8345"/>
                  <a:pt x="18041" y="9327"/>
                </a:cubicBezTo>
                <a:cubicBezTo>
                  <a:pt x="20618" y="9327"/>
                  <a:pt x="20618" y="9327"/>
                  <a:pt x="20618" y="9327"/>
                </a:cubicBezTo>
                <a:cubicBezTo>
                  <a:pt x="20495" y="11168"/>
                  <a:pt x="19759" y="12886"/>
                  <a:pt x="18532" y="14114"/>
                </a:cubicBezTo>
                <a:cubicBezTo>
                  <a:pt x="18409" y="14727"/>
                  <a:pt x="18286" y="15218"/>
                  <a:pt x="18164" y="15832"/>
                </a:cubicBezTo>
                <a:cubicBezTo>
                  <a:pt x="20250" y="14236"/>
                  <a:pt x="21600" y="11659"/>
                  <a:pt x="21600" y="8836"/>
                </a:cubicBezTo>
                <a:cubicBezTo>
                  <a:pt x="21600" y="3927"/>
                  <a:pt x="17673" y="0"/>
                  <a:pt x="12764" y="0"/>
                </a:cubicBezTo>
                <a:moveTo>
                  <a:pt x="15464" y="1473"/>
                </a:moveTo>
                <a:cubicBezTo>
                  <a:pt x="16323" y="1841"/>
                  <a:pt x="17059" y="2209"/>
                  <a:pt x="17673" y="2823"/>
                </a:cubicBezTo>
                <a:cubicBezTo>
                  <a:pt x="17427" y="3068"/>
                  <a:pt x="17059" y="3314"/>
                  <a:pt x="16691" y="3436"/>
                </a:cubicBezTo>
                <a:cubicBezTo>
                  <a:pt x="16323" y="2700"/>
                  <a:pt x="15955" y="2086"/>
                  <a:pt x="15464" y="1473"/>
                </a:cubicBezTo>
                <a:moveTo>
                  <a:pt x="17673" y="8345"/>
                </a:moveTo>
                <a:cubicBezTo>
                  <a:pt x="17673" y="6873"/>
                  <a:pt x="17427" y="5523"/>
                  <a:pt x="17059" y="4418"/>
                </a:cubicBezTo>
                <a:cubicBezTo>
                  <a:pt x="17550" y="4173"/>
                  <a:pt x="18041" y="3805"/>
                  <a:pt x="18409" y="3436"/>
                </a:cubicBezTo>
                <a:cubicBezTo>
                  <a:pt x="19636" y="4664"/>
                  <a:pt x="20495" y="6382"/>
                  <a:pt x="20618" y="8345"/>
                </a:cubicBezTo>
                <a:lnTo>
                  <a:pt x="17673" y="834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-Freeform 453">
            <a:extLst>
              <a:ext uri="{FF2B5EF4-FFF2-40B4-BE49-F238E27FC236}">
                <a16:creationId xmlns:a16="http://schemas.microsoft.com/office/drawing/2014/main" id="{27EE1BBA-B270-D34A-A6F6-033FDFF798B4}"/>
              </a:ext>
            </a:extLst>
          </p:cNvPr>
          <p:cNvSpPr/>
          <p:nvPr/>
        </p:nvSpPr>
        <p:spPr>
          <a:xfrm>
            <a:off x="3845989" y="3570111"/>
            <a:ext cx="409103" cy="293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075"/>
                </a:moveTo>
                <a:cubicBezTo>
                  <a:pt x="21600" y="5738"/>
                  <a:pt x="21477" y="5569"/>
                  <a:pt x="21355" y="5400"/>
                </a:cubicBezTo>
                <a:cubicBezTo>
                  <a:pt x="21355" y="5400"/>
                  <a:pt x="21355" y="5400"/>
                  <a:pt x="21355" y="5400"/>
                </a:cubicBezTo>
                <a:cubicBezTo>
                  <a:pt x="21355" y="5400"/>
                  <a:pt x="21355" y="5400"/>
                  <a:pt x="21355" y="5400"/>
                </a:cubicBezTo>
                <a:cubicBezTo>
                  <a:pt x="21355" y="5400"/>
                  <a:pt x="21355" y="5400"/>
                  <a:pt x="21232" y="5400"/>
                </a:cubicBezTo>
                <a:cubicBezTo>
                  <a:pt x="11045" y="0"/>
                  <a:pt x="11045" y="0"/>
                  <a:pt x="11045" y="0"/>
                </a:cubicBezTo>
                <a:cubicBezTo>
                  <a:pt x="11045" y="0"/>
                  <a:pt x="11045" y="0"/>
                  <a:pt x="11045" y="0"/>
                </a:cubicBezTo>
                <a:cubicBezTo>
                  <a:pt x="10923" y="0"/>
                  <a:pt x="10923" y="0"/>
                  <a:pt x="10800" y="0"/>
                </a:cubicBezTo>
                <a:cubicBezTo>
                  <a:pt x="10677" y="0"/>
                  <a:pt x="10677" y="0"/>
                  <a:pt x="10555" y="0"/>
                </a:cubicBezTo>
                <a:cubicBezTo>
                  <a:pt x="10555" y="0"/>
                  <a:pt x="10555" y="0"/>
                  <a:pt x="10555" y="0"/>
                </a:cubicBezTo>
                <a:cubicBezTo>
                  <a:pt x="368" y="5400"/>
                  <a:pt x="368" y="5400"/>
                  <a:pt x="368" y="5400"/>
                </a:cubicBezTo>
                <a:cubicBezTo>
                  <a:pt x="245" y="5400"/>
                  <a:pt x="245" y="5400"/>
                  <a:pt x="245" y="5400"/>
                </a:cubicBezTo>
                <a:cubicBezTo>
                  <a:pt x="245" y="5400"/>
                  <a:pt x="245" y="5400"/>
                  <a:pt x="245" y="5400"/>
                </a:cubicBezTo>
                <a:cubicBezTo>
                  <a:pt x="245" y="5400"/>
                  <a:pt x="245" y="5400"/>
                  <a:pt x="245" y="5400"/>
                </a:cubicBezTo>
                <a:cubicBezTo>
                  <a:pt x="123" y="5569"/>
                  <a:pt x="0" y="5738"/>
                  <a:pt x="0" y="6075"/>
                </a:cubicBezTo>
                <a:cubicBezTo>
                  <a:pt x="0" y="6413"/>
                  <a:pt x="123" y="6581"/>
                  <a:pt x="245" y="6750"/>
                </a:cubicBezTo>
                <a:cubicBezTo>
                  <a:pt x="245" y="6750"/>
                  <a:pt x="245" y="6750"/>
                  <a:pt x="245" y="6750"/>
                </a:cubicBezTo>
                <a:cubicBezTo>
                  <a:pt x="245" y="6750"/>
                  <a:pt x="245" y="6750"/>
                  <a:pt x="245" y="6750"/>
                </a:cubicBezTo>
                <a:cubicBezTo>
                  <a:pt x="245" y="6750"/>
                  <a:pt x="245" y="6750"/>
                  <a:pt x="368" y="6750"/>
                </a:cubicBezTo>
                <a:cubicBezTo>
                  <a:pt x="1227" y="7256"/>
                  <a:pt x="1227" y="7256"/>
                  <a:pt x="1227" y="7256"/>
                </a:cubicBezTo>
                <a:cubicBezTo>
                  <a:pt x="614" y="13669"/>
                  <a:pt x="614" y="13669"/>
                  <a:pt x="614" y="13669"/>
                </a:cubicBezTo>
                <a:cubicBezTo>
                  <a:pt x="245" y="13837"/>
                  <a:pt x="0" y="14344"/>
                  <a:pt x="0" y="14850"/>
                </a:cubicBezTo>
                <a:cubicBezTo>
                  <a:pt x="0" y="15525"/>
                  <a:pt x="491" y="16200"/>
                  <a:pt x="982" y="16200"/>
                </a:cubicBezTo>
                <a:cubicBezTo>
                  <a:pt x="1473" y="16200"/>
                  <a:pt x="1964" y="15525"/>
                  <a:pt x="1964" y="14850"/>
                </a:cubicBezTo>
                <a:cubicBezTo>
                  <a:pt x="1964" y="14344"/>
                  <a:pt x="1841" y="14006"/>
                  <a:pt x="1595" y="13837"/>
                </a:cubicBezTo>
                <a:cubicBezTo>
                  <a:pt x="2209" y="7594"/>
                  <a:pt x="2209" y="7594"/>
                  <a:pt x="2209" y="7594"/>
                </a:cubicBezTo>
                <a:cubicBezTo>
                  <a:pt x="3805" y="8606"/>
                  <a:pt x="3805" y="8606"/>
                  <a:pt x="3805" y="8606"/>
                </a:cubicBezTo>
                <a:cubicBezTo>
                  <a:pt x="2945" y="18056"/>
                  <a:pt x="2945" y="18056"/>
                  <a:pt x="2945" y="18056"/>
                </a:cubicBezTo>
                <a:cubicBezTo>
                  <a:pt x="2945" y="18056"/>
                  <a:pt x="2945" y="18056"/>
                  <a:pt x="2945" y="18056"/>
                </a:cubicBezTo>
                <a:cubicBezTo>
                  <a:pt x="2945" y="18225"/>
                  <a:pt x="2945" y="18225"/>
                  <a:pt x="2945" y="18225"/>
                </a:cubicBezTo>
                <a:cubicBezTo>
                  <a:pt x="2945" y="18562"/>
                  <a:pt x="3191" y="18900"/>
                  <a:pt x="3436" y="18900"/>
                </a:cubicBezTo>
                <a:cubicBezTo>
                  <a:pt x="3436" y="18900"/>
                  <a:pt x="3559" y="18900"/>
                  <a:pt x="3559" y="18900"/>
                </a:cubicBezTo>
                <a:cubicBezTo>
                  <a:pt x="3559" y="18900"/>
                  <a:pt x="3559" y="18900"/>
                  <a:pt x="3559" y="18900"/>
                </a:cubicBezTo>
                <a:cubicBezTo>
                  <a:pt x="7241" y="17550"/>
                  <a:pt x="7241" y="17550"/>
                  <a:pt x="7241" y="17550"/>
                </a:cubicBezTo>
                <a:cubicBezTo>
                  <a:pt x="10555" y="21431"/>
                  <a:pt x="10555" y="21431"/>
                  <a:pt x="10555" y="21431"/>
                </a:cubicBezTo>
                <a:cubicBezTo>
                  <a:pt x="10555" y="21431"/>
                  <a:pt x="10555" y="21431"/>
                  <a:pt x="10555" y="21431"/>
                </a:cubicBezTo>
                <a:cubicBezTo>
                  <a:pt x="10555" y="21600"/>
                  <a:pt x="10677" y="21600"/>
                  <a:pt x="10800" y="21600"/>
                </a:cubicBezTo>
                <a:cubicBezTo>
                  <a:pt x="10923" y="21600"/>
                  <a:pt x="11045" y="21600"/>
                  <a:pt x="11045" y="21431"/>
                </a:cubicBezTo>
                <a:cubicBezTo>
                  <a:pt x="11045" y="21431"/>
                  <a:pt x="11045" y="21431"/>
                  <a:pt x="11045" y="21431"/>
                </a:cubicBezTo>
                <a:cubicBezTo>
                  <a:pt x="14850" y="17550"/>
                  <a:pt x="14850" y="17550"/>
                  <a:pt x="14850" y="17550"/>
                </a:cubicBezTo>
                <a:cubicBezTo>
                  <a:pt x="18532" y="18900"/>
                  <a:pt x="18532" y="18900"/>
                  <a:pt x="18532" y="18900"/>
                </a:cubicBezTo>
                <a:cubicBezTo>
                  <a:pt x="18532" y="18900"/>
                  <a:pt x="18532" y="18900"/>
                  <a:pt x="18532" y="18900"/>
                </a:cubicBezTo>
                <a:cubicBezTo>
                  <a:pt x="18532" y="18900"/>
                  <a:pt x="18655" y="18900"/>
                  <a:pt x="18655" y="18900"/>
                </a:cubicBezTo>
                <a:cubicBezTo>
                  <a:pt x="18900" y="18900"/>
                  <a:pt x="19145" y="18562"/>
                  <a:pt x="19145" y="18225"/>
                </a:cubicBezTo>
                <a:cubicBezTo>
                  <a:pt x="19145" y="18225"/>
                  <a:pt x="19145" y="18225"/>
                  <a:pt x="19145" y="18056"/>
                </a:cubicBezTo>
                <a:cubicBezTo>
                  <a:pt x="19145" y="18056"/>
                  <a:pt x="19145" y="18056"/>
                  <a:pt x="19145" y="18056"/>
                </a:cubicBezTo>
                <a:cubicBezTo>
                  <a:pt x="17795" y="8438"/>
                  <a:pt x="17795" y="8438"/>
                  <a:pt x="17795" y="8438"/>
                </a:cubicBezTo>
                <a:cubicBezTo>
                  <a:pt x="21232" y="6750"/>
                  <a:pt x="21232" y="6750"/>
                  <a:pt x="21232" y="6750"/>
                </a:cubicBezTo>
                <a:cubicBezTo>
                  <a:pt x="21355" y="6750"/>
                  <a:pt x="21355" y="6750"/>
                  <a:pt x="21355" y="6750"/>
                </a:cubicBezTo>
                <a:cubicBezTo>
                  <a:pt x="21355" y="6750"/>
                  <a:pt x="21355" y="6750"/>
                  <a:pt x="21355" y="6750"/>
                </a:cubicBezTo>
                <a:cubicBezTo>
                  <a:pt x="21355" y="6750"/>
                  <a:pt x="21355" y="6750"/>
                  <a:pt x="21355" y="6750"/>
                </a:cubicBezTo>
                <a:cubicBezTo>
                  <a:pt x="21477" y="6581"/>
                  <a:pt x="21600" y="6413"/>
                  <a:pt x="21600" y="6075"/>
                </a:cubicBezTo>
                <a:moveTo>
                  <a:pt x="18041" y="17381"/>
                </a:moveTo>
                <a:cubicBezTo>
                  <a:pt x="14850" y="16200"/>
                  <a:pt x="14850" y="16200"/>
                  <a:pt x="14850" y="16200"/>
                </a:cubicBezTo>
                <a:cubicBezTo>
                  <a:pt x="14850" y="16200"/>
                  <a:pt x="14850" y="16200"/>
                  <a:pt x="14850" y="16200"/>
                </a:cubicBezTo>
                <a:cubicBezTo>
                  <a:pt x="14850" y="16200"/>
                  <a:pt x="14727" y="16200"/>
                  <a:pt x="14727" y="16200"/>
                </a:cubicBezTo>
                <a:cubicBezTo>
                  <a:pt x="14605" y="16200"/>
                  <a:pt x="14482" y="16200"/>
                  <a:pt x="14482" y="16369"/>
                </a:cubicBezTo>
                <a:cubicBezTo>
                  <a:pt x="14482" y="16369"/>
                  <a:pt x="14482" y="16369"/>
                  <a:pt x="14482" y="16369"/>
                </a:cubicBezTo>
                <a:cubicBezTo>
                  <a:pt x="10800" y="20081"/>
                  <a:pt x="10800" y="20081"/>
                  <a:pt x="10800" y="20081"/>
                </a:cubicBezTo>
                <a:cubicBezTo>
                  <a:pt x="7609" y="16369"/>
                  <a:pt x="7609" y="16369"/>
                  <a:pt x="7609" y="16369"/>
                </a:cubicBezTo>
                <a:cubicBezTo>
                  <a:pt x="7609" y="16369"/>
                  <a:pt x="7609" y="16369"/>
                  <a:pt x="7609" y="16369"/>
                </a:cubicBezTo>
                <a:cubicBezTo>
                  <a:pt x="7609" y="16200"/>
                  <a:pt x="7486" y="16200"/>
                  <a:pt x="7364" y="16200"/>
                </a:cubicBezTo>
                <a:cubicBezTo>
                  <a:pt x="7364" y="16200"/>
                  <a:pt x="7241" y="16200"/>
                  <a:pt x="7241" y="16200"/>
                </a:cubicBezTo>
                <a:cubicBezTo>
                  <a:pt x="7241" y="16200"/>
                  <a:pt x="7241" y="16200"/>
                  <a:pt x="7241" y="16200"/>
                </a:cubicBezTo>
                <a:cubicBezTo>
                  <a:pt x="4050" y="17381"/>
                  <a:pt x="4050" y="17381"/>
                  <a:pt x="4050" y="17381"/>
                </a:cubicBezTo>
                <a:cubicBezTo>
                  <a:pt x="4786" y="9113"/>
                  <a:pt x="4786" y="9113"/>
                  <a:pt x="4786" y="9113"/>
                </a:cubicBezTo>
                <a:cubicBezTo>
                  <a:pt x="10555" y="12150"/>
                  <a:pt x="10555" y="12150"/>
                  <a:pt x="10555" y="12150"/>
                </a:cubicBezTo>
                <a:cubicBezTo>
                  <a:pt x="10555" y="12150"/>
                  <a:pt x="10555" y="12150"/>
                  <a:pt x="10555" y="12150"/>
                </a:cubicBezTo>
                <a:cubicBezTo>
                  <a:pt x="10677" y="12150"/>
                  <a:pt x="10677" y="12150"/>
                  <a:pt x="10800" y="12150"/>
                </a:cubicBezTo>
                <a:cubicBezTo>
                  <a:pt x="10923" y="12150"/>
                  <a:pt x="10923" y="12150"/>
                  <a:pt x="11045" y="12150"/>
                </a:cubicBezTo>
                <a:cubicBezTo>
                  <a:pt x="11045" y="12150"/>
                  <a:pt x="11045" y="12150"/>
                  <a:pt x="11045" y="12150"/>
                </a:cubicBezTo>
                <a:cubicBezTo>
                  <a:pt x="16936" y="8944"/>
                  <a:pt x="16936" y="8944"/>
                  <a:pt x="16936" y="8944"/>
                </a:cubicBezTo>
                <a:lnTo>
                  <a:pt x="18041" y="17381"/>
                </a:lnTo>
                <a:close/>
                <a:moveTo>
                  <a:pt x="10800" y="10800"/>
                </a:moveTo>
                <a:cubicBezTo>
                  <a:pt x="1841" y="6075"/>
                  <a:pt x="1841" y="6075"/>
                  <a:pt x="1841" y="6075"/>
                </a:cubicBezTo>
                <a:cubicBezTo>
                  <a:pt x="10800" y="1350"/>
                  <a:pt x="10800" y="1350"/>
                  <a:pt x="10800" y="1350"/>
                </a:cubicBezTo>
                <a:cubicBezTo>
                  <a:pt x="19759" y="6075"/>
                  <a:pt x="19759" y="6075"/>
                  <a:pt x="19759" y="6075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" name="-Freeform 43">
            <a:extLst>
              <a:ext uri="{FF2B5EF4-FFF2-40B4-BE49-F238E27FC236}">
                <a16:creationId xmlns:a16="http://schemas.microsoft.com/office/drawing/2014/main" id="{C4F325EA-7D94-AD47-9691-4614CAC3DD74}"/>
              </a:ext>
            </a:extLst>
          </p:cNvPr>
          <p:cNvSpPr/>
          <p:nvPr/>
        </p:nvSpPr>
        <p:spPr>
          <a:xfrm>
            <a:off x="10333687" y="2451946"/>
            <a:ext cx="409102" cy="36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90"/>
                </a:moveTo>
                <a:cubicBezTo>
                  <a:pt x="21600" y="3240"/>
                  <a:pt x="18041" y="0"/>
                  <a:pt x="13745" y="0"/>
                </a:cubicBezTo>
                <a:cubicBezTo>
                  <a:pt x="10555" y="0"/>
                  <a:pt x="7732" y="1755"/>
                  <a:pt x="6505" y="4455"/>
                </a:cubicBezTo>
                <a:cubicBezTo>
                  <a:pt x="6873" y="4320"/>
                  <a:pt x="7364" y="4320"/>
                  <a:pt x="7732" y="4320"/>
                </a:cubicBezTo>
                <a:cubicBezTo>
                  <a:pt x="8836" y="2430"/>
                  <a:pt x="11168" y="1080"/>
                  <a:pt x="13745" y="1080"/>
                </a:cubicBezTo>
                <a:cubicBezTo>
                  <a:pt x="17550" y="1080"/>
                  <a:pt x="20618" y="3915"/>
                  <a:pt x="20618" y="7290"/>
                </a:cubicBezTo>
                <a:cubicBezTo>
                  <a:pt x="20618" y="8910"/>
                  <a:pt x="19882" y="10530"/>
                  <a:pt x="18532" y="11745"/>
                </a:cubicBezTo>
                <a:cubicBezTo>
                  <a:pt x="18286" y="12015"/>
                  <a:pt x="18164" y="12420"/>
                  <a:pt x="18286" y="12825"/>
                </a:cubicBezTo>
                <a:cubicBezTo>
                  <a:pt x="18655" y="14445"/>
                  <a:pt x="18655" y="14445"/>
                  <a:pt x="18655" y="14445"/>
                </a:cubicBezTo>
                <a:cubicBezTo>
                  <a:pt x="16568" y="13500"/>
                  <a:pt x="16568" y="13500"/>
                  <a:pt x="16568" y="13500"/>
                </a:cubicBezTo>
                <a:cubicBezTo>
                  <a:pt x="16568" y="13905"/>
                  <a:pt x="16445" y="14310"/>
                  <a:pt x="16445" y="14580"/>
                </a:cubicBezTo>
                <a:cubicBezTo>
                  <a:pt x="20127" y="16200"/>
                  <a:pt x="20127" y="16200"/>
                  <a:pt x="20127" y="16200"/>
                </a:cubicBezTo>
                <a:cubicBezTo>
                  <a:pt x="19145" y="12555"/>
                  <a:pt x="19145" y="12555"/>
                  <a:pt x="19145" y="12555"/>
                </a:cubicBezTo>
                <a:cubicBezTo>
                  <a:pt x="20618" y="11205"/>
                  <a:pt x="21600" y="9315"/>
                  <a:pt x="21600" y="7290"/>
                </a:cubicBezTo>
                <a:moveTo>
                  <a:pt x="7855" y="5400"/>
                </a:moveTo>
                <a:cubicBezTo>
                  <a:pt x="3559" y="5400"/>
                  <a:pt x="0" y="8640"/>
                  <a:pt x="0" y="12690"/>
                </a:cubicBezTo>
                <a:cubicBezTo>
                  <a:pt x="0" y="14715"/>
                  <a:pt x="982" y="16605"/>
                  <a:pt x="2455" y="17955"/>
                </a:cubicBezTo>
                <a:cubicBezTo>
                  <a:pt x="1473" y="21600"/>
                  <a:pt x="1473" y="21600"/>
                  <a:pt x="1473" y="21600"/>
                </a:cubicBezTo>
                <a:cubicBezTo>
                  <a:pt x="5891" y="19710"/>
                  <a:pt x="5891" y="19710"/>
                  <a:pt x="5891" y="19710"/>
                </a:cubicBezTo>
                <a:cubicBezTo>
                  <a:pt x="6505" y="19845"/>
                  <a:pt x="7118" y="19980"/>
                  <a:pt x="7855" y="19980"/>
                </a:cubicBezTo>
                <a:cubicBezTo>
                  <a:pt x="12150" y="19980"/>
                  <a:pt x="15709" y="16740"/>
                  <a:pt x="15709" y="12690"/>
                </a:cubicBezTo>
                <a:cubicBezTo>
                  <a:pt x="15709" y="8640"/>
                  <a:pt x="12150" y="5400"/>
                  <a:pt x="7855" y="5400"/>
                </a:cubicBezTo>
                <a:moveTo>
                  <a:pt x="7855" y="18900"/>
                </a:moveTo>
                <a:cubicBezTo>
                  <a:pt x="7241" y="18900"/>
                  <a:pt x="6627" y="18765"/>
                  <a:pt x="6136" y="18630"/>
                </a:cubicBezTo>
                <a:cubicBezTo>
                  <a:pt x="6014" y="18630"/>
                  <a:pt x="5891" y="18630"/>
                  <a:pt x="5891" y="18630"/>
                </a:cubicBezTo>
                <a:cubicBezTo>
                  <a:pt x="5768" y="18630"/>
                  <a:pt x="5645" y="18630"/>
                  <a:pt x="5523" y="18765"/>
                </a:cubicBezTo>
                <a:cubicBezTo>
                  <a:pt x="2945" y="19845"/>
                  <a:pt x="2945" y="19845"/>
                  <a:pt x="2945" y="19845"/>
                </a:cubicBezTo>
                <a:cubicBezTo>
                  <a:pt x="3314" y="18225"/>
                  <a:pt x="3314" y="18225"/>
                  <a:pt x="3314" y="18225"/>
                </a:cubicBezTo>
                <a:cubicBezTo>
                  <a:pt x="3436" y="17820"/>
                  <a:pt x="3314" y="17415"/>
                  <a:pt x="3068" y="17145"/>
                </a:cubicBezTo>
                <a:cubicBezTo>
                  <a:pt x="1718" y="15930"/>
                  <a:pt x="982" y="14310"/>
                  <a:pt x="982" y="12690"/>
                </a:cubicBezTo>
                <a:cubicBezTo>
                  <a:pt x="982" y="9315"/>
                  <a:pt x="4050" y="6480"/>
                  <a:pt x="7855" y="6480"/>
                </a:cubicBezTo>
                <a:cubicBezTo>
                  <a:pt x="11659" y="6480"/>
                  <a:pt x="14727" y="9315"/>
                  <a:pt x="14727" y="12690"/>
                </a:cubicBezTo>
                <a:cubicBezTo>
                  <a:pt x="14727" y="16065"/>
                  <a:pt x="11659" y="18900"/>
                  <a:pt x="7855" y="189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" name="-Freeform 91">
            <a:extLst>
              <a:ext uri="{FF2B5EF4-FFF2-40B4-BE49-F238E27FC236}">
                <a16:creationId xmlns:a16="http://schemas.microsoft.com/office/drawing/2014/main" id="{BA256D5F-A6C7-264E-BE28-1CB695DA753C}"/>
              </a:ext>
            </a:extLst>
          </p:cNvPr>
          <p:cNvSpPr/>
          <p:nvPr/>
        </p:nvSpPr>
        <p:spPr>
          <a:xfrm>
            <a:off x="3306363" y="5491371"/>
            <a:ext cx="387931" cy="32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400"/>
                </a:moveTo>
                <a:cubicBezTo>
                  <a:pt x="6382" y="8400"/>
                  <a:pt x="6382" y="8400"/>
                  <a:pt x="6382" y="8400"/>
                </a:cubicBezTo>
                <a:cubicBezTo>
                  <a:pt x="6627" y="8400"/>
                  <a:pt x="6873" y="8100"/>
                  <a:pt x="6873" y="7800"/>
                </a:cubicBezTo>
                <a:cubicBezTo>
                  <a:pt x="6873" y="7500"/>
                  <a:pt x="6627" y="7200"/>
                  <a:pt x="6382" y="7200"/>
                </a:cubicBezTo>
                <a:cubicBezTo>
                  <a:pt x="5400" y="7200"/>
                  <a:pt x="5400" y="7200"/>
                  <a:pt x="5400" y="7200"/>
                </a:cubicBezTo>
                <a:cubicBezTo>
                  <a:pt x="5155" y="7200"/>
                  <a:pt x="4909" y="7500"/>
                  <a:pt x="4909" y="7800"/>
                </a:cubicBezTo>
                <a:cubicBezTo>
                  <a:pt x="4909" y="8100"/>
                  <a:pt x="5155" y="8400"/>
                  <a:pt x="5400" y="8400"/>
                </a:cubicBezTo>
                <a:moveTo>
                  <a:pt x="20618" y="2400"/>
                </a:moveTo>
                <a:cubicBezTo>
                  <a:pt x="14727" y="2400"/>
                  <a:pt x="14727" y="2400"/>
                  <a:pt x="14727" y="2400"/>
                </a:cubicBezTo>
                <a:cubicBezTo>
                  <a:pt x="14727" y="1050"/>
                  <a:pt x="13868" y="0"/>
                  <a:pt x="12764" y="0"/>
                </a:cubicBezTo>
                <a:cubicBezTo>
                  <a:pt x="8836" y="0"/>
                  <a:pt x="8836" y="0"/>
                  <a:pt x="8836" y="0"/>
                </a:cubicBezTo>
                <a:cubicBezTo>
                  <a:pt x="7732" y="0"/>
                  <a:pt x="6873" y="1050"/>
                  <a:pt x="6873" y="2400"/>
                </a:cubicBezTo>
                <a:cubicBezTo>
                  <a:pt x="982" y="2400"/>
                  <a:pt x="982" y="2400"/>
                  <a:pt x="982" y="2400"/>
                </a:cubicBezTo>
                <a:cubicBezTo>
                  <a:pt x="491" y="2400"/>
                  <a:pt x="0" y="3000"/>
                  <a:pt x="0" y="3600"/>
                </a:cubicBezTo>
                <a:cubicBezTo>
                  <a:pt x="0" y="20400"/>
                  <a:pt x="0" y="20400"/>
                  <a:pt x="0" y="20400"/>
                </a:cubicBezTo>
                <a:cubicBezTo>
                  <a:pt x="0" y="21000"/>
                  <a:pt x="491" y="21600"/>
                  <a:pt x="982" y="21600"/>
                </a:cubicBezTo>
                <a:cubicBezTo>
                  <a:pt x="20618" y="21600"/>
                  <a:pt x="20618" y="21600"/>
                  <a:pt x="20618" y="21600"/>
                </a:cubicBezTo>
                <a:cubicBezTo>
                  <a:pt x="21109" y="21600"/>
                  <a:pt x="21600" y="21000"/>
                  <a:pt x="21600" y="20400"/>
                </a:cubicBezTo>
                <a:cubicBezTo>
                  <a:pt x="21600" y="3600"/>
                  <a:pt x="21600" y="3600"/>
                  <a:pt x="21600" y="3600"/>
                </a:cubicBezTo>
                <a:cubicBezTo>
                  <a:pt x="21600" y="3000"/>
                  <a:pt x="21109" y="2400"/>
                  <a:pt x="20618" y="2400"/>
                </a:cubicBezTo>
                <a:moveTo>
                  <a:pt x="8836" y="1200"/>
                </a:moveTo>
                <a:cubicBezTo>
                  <a:pt x="12764" y="1200"/>
                  <a:pt x="12764" y="1200"/>
                  <a:pt x="12764" y="1200"/>
                </a:cubicBezTo>
                <a:cubicBezTo>
                  <a:pt x="13255" y="1200"/>
                  <a:pt x="13745" y="1800"/>
                  <a:pt x="13745" y="2400"/>
                </a:cubicBezTo>
                <a:cubicBezTo>
                  <a:pt x="7855" y="2400"/>
                  <a:pt x="7855" y="2400"/>
                  <a:pt x="7855" y="2400"/>
                </a:cubicBezTo>
                <a:cubicBezTo>
                  <a:pt x="7855" y="1800"/>
                  <a:pt x="8345" y="1200"/>
                  <a:pt x="8836" y="1200"/>
                </a:cubicBezTo>
                <a:moveTo>
                  <a:pt x="2945" y="16800"/>
                </a:moveTo>
                <a:cubicBezTo>
                  <a:pt x="2700" y="16800"/>
                  <a:pt x="2455" y="17100"/>
                  <a:pt x="2455" y="17400"/>
                </a:cubicBezTo>
                <a:cubicBezTo>
                  <a:pt x="2455" y="17700"/>
                  <a:pt x="2700" y="18000"/>
                  <a:pt x="2945" y="18000"/>
                </a:cubicBezTo>
                <a:cubicBezTo>
                  <a:pt x="2945" y="20400"/>
                  <a:pt x="2945" y="20400"/>
                  <a:pt x="2945" y="20400"/>
                </a:cubicBezTo>
                <a:cubicBezTo>
                  <a:pt x="982" y="20400"/>
                  <a:pt x="982" y="20400"/>
                  <a:pt x="982" y="204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2945" y="3600"/>
                  <a:pt x="2945" y="3600"/>
                  <a:pt x="2945" y="3600"/>
                </a:cubicBezTo>
                <a:lnTo>
                  <a:pt x="2945" y="16800"/>
                </a:lnTo>
                <a:close/>
                <a:moveTo>
                  <a:pt x="17673" y="16800"/>
                </a:moveTo>
                <a:cubicBezTo>
                  <a:pt x="17427" y="16800"/>
                  <a:pt x="17182" y="17100"/>
                  <a:pt x="17182" y="17400"/>
                </a:cubicBezTo>
                <a:cubicBezTo>
                  <a:pt x="17182" y="17700"/>
                  <a:pt x="17427" y="18000"/>
                  <a:pt x="17673" y="18000"/>
                </a:cubicBezTo>
                <a:cubicBezTo>
                  <a:pt x="17673" y="20400"/>
                  <a:pt x="17673" y="20400"/>
                  <a:pt x="17673" y="20400"/>
                </a:cubicBezTo>
                <a:cubicBezTo>
                  <a:pt x="3927" y="20400"/>
                  <a:pt x="3927" y="20400"/>
                  <a:pt x="3927" y="20400"/>
                </a:cubicBezTo>
                <a:cubicBezTo>
                  <a:pt x="3927" y="18000"/>
                  <a:pt x="3927" y="18000"/>
                  <a:pt x="3927" y="18000"/>
                </a:cubicBezTo>
                <a:cubicBezTo>
                  <a:pt x="4173" y="18000"/>
                  <a:pt x="4418" y="17700"/>
                  <a:pt x="4418" y="17400"/>
                </a:cubicBezTo>
                <a:cubicBezTo>
                  <a:pt x="4418" y="17100"/>
                  <a:pt x="4173" y="16800"/>
                  <a:pt x="3927" y="16800"/>
                </a:cubicBezTo>
                <a:cubicBezTo>
                  <a:pt x="3927" y="3600"/>
                  <a:pt x="3927" y="3600"/>
                  <a:pt x="3927" y="3600"/>
                </a:cubicBezTo>
                <a:cubicBezTo>
                  <a:pt x="17673" y="3600"/>
                  <a:pt x="17673" y="3600"/>
                  <a:pt x="17673" y="3600"/>
                </a:cubicBezTo>
                <a:lnTo>
                  <a:pt x="17673" y="16800"/>
                </a:lnTo>
                <a:close/>
                <a:moveTo>
                  <a:pt x="20618" y="20400"/>
                </a:moveTo>
                <a:cubicBezTo>
                  <a:pt x="18655" y="20400"/>
                  <a:pt x="18655" y="20400"/>
                  <a:pt x="18655" y="20400"/>
                </a:cubicBezTo>
                <a:cubicBezTo>
                  <a:pt x="18655" y="18000"/>
                  <a:pt x="18655" y="18000"/>
                  <a:pt x="18655" y="18000"/>
                </a:cubicBezTo>
                <a:cubicBezTo>
                  <a:pt x="18900" y="18000"/>
                  <a:pt x="19145" y="17700"/>
                  <a:pt x="19145" y="17400"/>
                </a:cubicBezTo>
                <a:cubicBezTo>
                  <a:pt x="19145" y="17100"/>
                  <a:pt x="18900" y="16800"/>
                  <a:pt x="18655" y="16800"/>
                </a:cubicBezTo>
                <a:cubicBezTo>
                  <a:pt x="18655" y="3600"/>
                  <a:pt x="18655" y="3600"/>
                  <a:pt x="18655" y="3600"/>
                </a:cubicBezTo>
                <a:cubicBezTo>
                  <a:pt x="20618" y="3600"/>
                  <a:pt x="20618" y="3600"/>
                  <a:pt x="20618" y="3600"/>
                </a:cubicBezTo>
                <a:lnTo>
                  <a:pt x="20618" y="20400"/>
                </a:lnTo>
                <a:close/>
                <a:moveTo>
                  <a:pt x="5400" y="6000"/>
                </a:moveTo>
                <a:cubicBezTo>
                  <a:pt x="8345" y="6000"/>
                  <a:pt x="8345" y="6000"/>
                  <a:pt x="8345" y="6000"/>
                </a:cubicBezTo>
                <a:cubicBezTo>
                  <a:pt x="8591" y="6000"/>
                  <a:pt x="8836" y="5700"/>
                  <a:pt x="8836" y="5400"/>
                </a:cubicBezTo>
                <a:cubicBezTo>
                  <a:pt x="8836" y="5100"/>
                  <a:pt x="8591" y="4800"/>
                  <a:pt x="8345" y="4800"/>
                </a:cubicBezTo>
                <a:cubicBezTo>
                  <a:pt x="5400" y="4800"/>
                  <a:pt x="5400" y="4800"/>
                  <a:pt x="5400" y="4800"/>
                </a:cubicBezTo>
                <a:cubicBezTo>
                  <a:pt x="5155" y="4800"/>
                  <a:pt x="4909" y="5100"/>
                  <a:pt x="4909" y="5400"/>
                </a:cubicBezTo>
                <a:cubicBezTo>
                  <a:pt x="4909" y="5700"/>
                  <a:pt x="5155" y="6000"/>
                  <a:pt x="5400" y="60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-Freeform 171">
            <a:extLst>
              <a:ext uri="{FF2B5EF4-FFF2-40B4-BE49-F238E27FC236}">
                <a16:creationId xmlns:a16="http://schemas.microsoft.com/office/drawing/2014/main" id="{651777D7-4ECB-B94A-878D-5BC48AF1A988}"/>
              </a:ext>
            </a:extLst>
          </p:cNvPr>
          <p:cNvSpPr/>
          <p:nvPr/>
        </p:nvSpPr>
        <p:spPr>
          <a:xfrm>
            <a:off x="8422478" y="3477247"/>
            <a:ext cx="397282" cy="387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4" extrusionOk="0">
                <a:moveTo>
                  <a:pt x="9327" y="17131"/>
                </a:moveTo>
                <a:cubicBezTo>
                  <a:pt x="10309" y="17131"/>
                  <a:pt x="10309" y="17131"/>
                  <a:pt x="10309" y="17131"/>
                </a:cubicBezTo>
                <a:cubicBezTo>
                  <a:pt x="10309" y="16155"/>
                  <a:pt x="10309" y="16155"/>
                  <a:pt x="10309" y="16155"/>
                </a:cubicBezTo>
                <a:cubicBezTo>
                  <a:pt x="9327" y="16155"/>
                  <a:pt x="9327" y="16155"/>
                  <a:pt x="9327" y="16155"/>
                </a:cubicBezTo>
                <a:lnTo>
                  <a:pt x="9327" y="17131"/>
                </a:lnTo>
                <a:close/>
                <a:moveTo>
                  <a:pt x="11291" y="17131"/>
                </a:moveTo>
                <a:cubicBezTo>
                  <a:pt x="12273" y="17131"/>
                  <a:pt x="12273" y="17131"/>
                  <a:pt x="12273" y="17131"/>
                </a:cubicBezTo>
                <a:cubicBezTo>
                  <a:pt x="12273" y="16155"/>
                  <a:pt x="12273" y="16155"/>
                  <a:pt x="12273" y="16155"/>
                </a:cubicBezTo>
                <a:cubicBezTo>
                  <a:pt x="11291" y="16155"/>
                  <a:pt x="11291" y="16155"/>
                  <a:pt x="11291" y="16155"/>
                </a:cubicBezTo>
                <a:lnTo>
                  <a:pt x="11291" y="17131"/>
                </a:lnTo>
                <a:close/>
                <a:moveTo>
                  <a:pt x="9327" y="12249"/>
                </a:moveTo>
                <a:cubicBezTo>
                  <a:pt x="8345" y="12249"/>
                  <a:pt x="8345" y="12249"/>
                  <a:pt x="8345" y="12249"/>
                </a:cubicBezTo>
                <a:cubicBezTo>
                  <a:pt x="8345" y="13226"/>
                  <a:pt x="8345" y="13226"/>
                  <a:pt x="8345" y="13226"/>
                </a:cubicBezTo>
                <a:cubicBezTo>
                  <a:pt x="9327" y="13226"/>
                  <a:pt x="9327" y="13226"/>
                  <a:pt x="9327" y="13226"/>
                </a:cubicBezTo>
                <a:lnTo>
                  <a:pt x="9327" y="12249"/>
                </a:lnTo>
                <a:close/>
                <a:moveTo>
                  <a:pt x="11291" y="14202"/>
                </a:moveTo>
                <a:cubicBezTo>
                  <a:pt x="10309" y="14202"/>
                  <a:pt x="10309" y="14202"/>
                  <a:pt x="10309" y="14202"/>
                </a:cubicBezTo>
                <a:cubicBezTo>
                  <a:pt x="10309" y="15178"/>
                  <a:pt x="10309" y="15178"/>
                  <a:pt x="10309" y="15178"/>
                </a:cubicBezTo>
                <a:cubicBezTo>
                  <a:pt x="11291" y="15178"/>
                  <a:pt x="11291" y="15178"/>
                  <a:pt x="11291" y="15178"/>
                </a:cubicBezTo>
                <a:lnTo>
                  <a:pt x="11291" y="14202"/>
                </a:lnTo>
                <a:close/>
                <a:moveTo>
                  <a:pt x="9327" y="14202"/>
                </a:moveTo>
                <a:cubicBezTo>
                  <a:pt x="8345" y="14202"/>
                  <a:pt x="8345" y="14202"/>
                  <a:pt x="8345" y="14202"/>
                </a:cubicBezTo>
                <a:cubicBezTo>
                  <a:pt x="8345" y="15178"/>
                  <a:pt x="8345" y="15178"/>
                  <a:pt x="8345" y="15178"/>
                </a:cubicBezTo>
                <a:cubicBezTo>
                  <a:pt x="9327" y="15178"/>
                  <a:pt x="9327" y="15178"/>
                  <a:pt x="9327" y="15178"/>
                </a:cubicBezTo>
                <a:lnTo>
                  <a:pt x="9327" y="14202"/>
                </a:lnTo>
                <a:close/>
                <a:moveTo>
                  <a:pt x="7364" y="12249"/>
                </a:moveTo>
                <a:cubicBezTo>
                  <a:pt x="6382" y="12249"/>
                  <a:pt x="6382" y="12249"/>
                  <a:pt x="6382" y="12249"/>
                </a:cubicBezTo>
                <a:cubicBezTo>
                  <a:pt x="6382" y="13226"/>
                  <a:pt x="6382" y="13226"/>
                  <a:pt x="6382" y="13226"/>
                </a:cubicBezTo>
                <a:cubicBezTo>
                  <a:pt x="7364" y="13226"/>
                  <a:pt x="7364" y="13226"/>
                  <a:pt x="7364" y="13226"/>
                </a:cubicBezTo>
                <a:lnTo>
                  <a:pt x="7364" y="12249"/>
                </a:lnTo>
                <a:close/>
                <a:moveTo>
                  <a:pt x="7364" y="14202"/>
                </a:moveTo>
                <a:cubicBezTo>
                  <a:pt x="6382" y="14202"/>
                  <a:pt x="6382" y="14202"/>
                  <a:pt x="6382" y="14202"/>
                </a:cubicBezTo>
                <a:cubicBezTo>
                  <a:pt x="6382" y="15178"/>
                  <a:pt x="6382" y="15178"/>
                  <a:pt x="6382" y="15178"/>
                </a:cubicBezTo>
                <a:cubicBezTo>
                  <a:pt x="7364" y="15178"/>
                  <a:pt x="7364" y="15178"/>
                  <a:pt x="7364" y="15178"/>
                </a:cubicBezTo>
                <a:lnTo>
                  <a:pt x="7364" y="14202"/>
                </a:lnTo>
                <a:close/>
                <a:moveTo>
                  <a:pt x="7364" y="17131"/>
                </a:moveTo>
                <a:cubicBezTo>
                  <a:pt x="8345" y="17131"/>
                  <a:pt x="8345" y="17131"/>
                  <a:pt x="8345" y="17131"/>
                </a:cubicBezTo>
                <a:cubicBezTo>
                  <a:pt x="8345" y="16155"/>
                  <a:pt x="8345" y="16155"/>
                  <a:pt x="8345" y="16155"/>
                </a:cubicBezTo>
                <a:cubicBezTo>
                  <a:pt x="7364" y="16155"/>
                  <a:pt x="7364" y="16155"/>
                  <a:pt x="7364" y="16155"/>
                </a:cubicBezTo>
                <a:lnTo>
                  <a:pt x="7364" y="17131"/>
                </a:lnTo>
                <a:close/>
                <a:moveTo>
                  <a:pt x="5400" y="12249"/>
                </a:moveTo>
                <a:cubicBezTo>
                  <a:pt x="4418" y="12249"/>
                  <a:pt x="4418" y="12249"/>
                  <a:pt x="4418" y="12249"/>
                </a:cubicBezTo>
                <a:cubicBezTo>
                  <a:pt x="4418" y="13226"/>
                  <a:pt x="4418" y="13226"/>
                  <a:pt x="4418" y="13226"/>
                </a:cubicBezTo>
                <a:cubicBezTo>
                  <a:pt x="5400" y="13226"/>
                  <a:pt x="5400" y="13226"/>
                  <a:pt x="5400" y="13226"/>
                </a:cubicBezTo>
                <a:lnTo>
                  <a:pt x="5400" y="12249"/>
                </a:lnTo>
                <a:close/>
                <a:moveTo>
                  <a:pt x="11291" y="12249"/>
                </a:moveTo>
                <a:cubicBezTo>
                  <a:pt x="10309" y="12249"/>
                  <a:pt x="10309" y="12249"/>
                  <a:pt x="10309" y="12249"/>
                </a:cubicBezTo>
                <a:cubicBezTo>
                  <a:pt x="10309" y="13226"/>
                  <a:pt x="10309" y="13226"/>
                  <a:pt x="10309" y="13226"/>
                </a:cubicBezTo>
                <a:cubicBezTo>
                  <a:pt x="11291" y="13226"/>
                  <a:pt x="11291" y="13226"/>
                  <a:pt x="11291" y="13226"/>
                </a:cubicBezTo>
                <a:lnTo>
                  <a:pt x="11291" y="12249"/>
                </a:lnTo>
                <a:close/>
                <a:moveTo>
                  <a:pt x="17182" y="12249"/>
                </a:moveTo>
                <a:cubicBezTo>
                  <a:pt x="16200" y="12249"/>
                  <a:pt x="16200" y="12249"/>
                  <a:pt x="16200" y="12249"/>
                </a:cubicBezTo>
                <a:cubicBezTo>
                  <a:pt x="16200" y="13226"/>
                  <a:pt x="16200" y="13226"/>
                  <a:pt x="16200" y="13226"/>
                </a:cubicBezTo>
                <a:cubicBezTo>
                  <a:pt x="17182" y="13226"/>
                  <a:pt x="17182" y="13226"/>
                  <a:pt x="17182" y="13226"/>
                </a:cubicBezTo>
                <a:lnTo>
                  <a:pt x="17182" y="12249"/>
                </a:lnTo>
                <a:close/>
                <a:moveTo>
                  <a:pt x="15218" y="12249"/>
                </a:moveTo>
                <a:cubicBezTo>
                  <a:pt x="14236" y="12249"/>
                  <a:pt x="14236" y="12249"/>
                  <a:pt x="14236" y="12249"/>
                </a:cubicBezTo>
                <a:cubicBezTo>
                  <a:pt x="14236" y="13226"/>
                  <a:pt x="14236" y="13226"/>
                  <a:pt x="14236" y="13226"/>
                </a:cubicBezTo>
                <a:cubicBezTo>
                  <a:pt x="15218" y="13226"/>
                  <a:pt x="15218" y="13226"/>
                  <a:pt x="15218" y="13226"/>
                </a:cubicBezTo>
                <a:lnTo>
                  <a:pt x="15218" y="12249"/>
                </a:lnTo>
                <a:close/>
                <a:moveTo>
                  <a:pt x="17182" y="14202"/>
                </a:moveTo>
                <a:cubicBezTo>
                  <a:pt x="16200" y="14202"/>
                  <a:pt x="16200" y="14202"/>
                  <a:pt x="16200" y="14202"/>
                </a:cubicBezTo>
                <a:cubicBezTo>
                  <a:pt x="16200" y="15178"/>
                  <a:pt x="16200" y="15178"/>
                  <a:pt x="16200" y="15178"/>
                </a:cubicBezTo>
                <a:cubicBezTo>
                  <a:pt x="17182" y="15178"/>
                  <a:pt x="17182" y="15178"/>
                  <a:pt x="17182" y="15178"/>
                </a:cubicBezTo>
                <a:lnTo>
                  <a:pt x="17182" y="14202"/>
                </a:lnTo>
                <a:close/>
                <a:moveTo>
                  <a:pt x="15218" y="14202"/>
                </a:moveTo>
                <a:cubicBezTo>
                  <a:pt x="14236" y="14202"/>
                  <a:pt x="14236" y="14202"/>
                  <a:pt x="14236" y="14202"/>
                </a:cubicBezTo>
                <a:cubicBezTo>
                  <a:pt x="14236" y="15178"/>
                  <a:pt x="14236" y="15178"/>
                  <a:pt x="14236" y="15178"/>
                </a:cubicBezTo>
                <a:cubicBezTo>
                  <a:pt x="15218" y="15178"/>
                  <a:pt x="15218" y="15178"/>
                  <a:pt x="15218" y="15178"/>
                </a:cubicBezTo>
                <a:lnTo>
                  <a:pt x="15218" y="14202"/>
                </a:lnTo>
                <a:close/>
                <a:moveTo>
                  <a:pt x="13255" y="14202"/>
                </a:moveTo>
                <a:cubicBezTo>
                  <a:pt x="12273" y="14202"/>
                  <a:pt x="12273" y="14202"/>
                  <a:pt x="12273" y="14202"/>
                </a:cubicBezTo>
                <a:cubicBezTo>
                  <a:pt x="12273" y="15178"/>
                  <a:pt x="12273" y="15178"/>
                  <a:pt x="12273" y="15178"/>
                </a:cubicBezTo>
                <a:cubicBezTo>
                  <a:pt x="13255" y="15178"/>
                  <a:pt x="13255" y="15178"/>
                  <a:pt x="13255" y="15178"/>
                </a:cubicBezTo>
                <a:lnTo>
                  <a:pt x="13255" y="14202"/>
                </a:lnTo>
                <a:close/>
                <a:moveTo>
                  <a:pt x="13255" y="12249"/>
                </a:moveTo>
                <a:cubicBezTo>
                  <a:pt x="12273" y="12249"/>
                  <a:pt x="12273" y="12249"/>
                  <a:pt x="12273" y="12249"/>
                </a:cubicBezTo>
                <a:cubicBezTo>
                  <a:pt x="12273" y="13226"/>
                  <a:pt x="12273" y="13226"/>
                  <a:pt x="12273" y="13226"/>
                </a:cubicBezTo>
                <a:cubicBezTo>
                  <a:pt x="13255" y="13226"/>
                  <a:pt x="13255" y="13226"/>
                  <a:pt x="13255" y="13226"/>
                </a:cubicBezTo>
                <a:lnTo>
                  <a:pt x="13255" y="12249"/>
                </a:lnTo>
                <a:close/>
                <a:moveTo>
                  <a:pt x="18164" y="13226"/>
                </a:moveTo>
                <a:cubicBezTo>
                  <a:pt x="19145" y="13226"/>
                  <a:pt x="19145" y="13226"/>
                  <a:pt x="19145" y="13226"/>
                </a:cubicBezTo>
                <a:cubicBezTo>
                  <a:pt x="19145" y="12249"/>
                  <a:pt x="19145" y="12249"/>
                  <a:pt x="19145" y="12249"/>
                </a:cubicBezTo>
                <a:cubicBezTo>
                  <a:pt x="18164" y="12249"/>
                  <a:pt x="18164" y="12249"/>
                  <a:pt x="18164" y="12249"/>
                </a:cubicBezTo>
                <a:lnTo>
                  <a:pt x="18164" y="13226"/>
                </a:lnTo>
                <a:close/>
                <a:moveTo>
                  <a:pt x="16200" y="16155"/>
                </a:moveTo>
                <a:cubicBezTo>
                  <a:pt x="15218" y="16155"/>
                  <a:pt x="15218" y="16155"/>
                  <a:pt x="15218" y="16155"/>
                </a:cubicBezTo>
                <a:cubicBezTo>
                  <a:pt x="15218" y="17131"/>
                  <a:pt x="15218" y="17131"/>
                  <a:pt x="15218" y="17131"/>
                </a:cubicBezTo>
                <a:cubicBezTo>
                  <a:pt x="16200" y="17131"/>
                  <a:pt x="16200" y="17131"/>
                  <a:pt x="16200" y="17131"/>
                </a:cubicBezTo>
                <a:lnTo>
                  <a:pt x="16200" y="16155"/>
                </a:lnTo>
                <a:close/>
                <a:moveTo>
                  <a:pt x="18164" y="19083"/>
                </a:moveTo>
                <a:cubicBezTo>
                  <a:pt x="19145" y="19083"/>
                  <a:pt x="19145" y="19083"/>
                  <a:pt x="19145" y="19083"/>
                </a:cubicBezTo>
                <a:cubicBezTo>
                  <a:pt x="19145" y="18107"/>
                  <a:pt x="19145" y="18107"/>
                  <a:pt x="19145" y="18107"/>
                </a:cubicBezTo>
                <a:cubicBezTo>
                  <a:pt x="18164" y="18107"/>
                  <a:pt x="18164" y="18107"/>
                  <a:pt x="18164" y="18107"/>
                </a:cubicBezTo>
                <a:lnTo>
                  <a:pt x="18164" y="19083"/>
                </a:lnTo>
                <a:close/>
                <a:moveTo>
                  <a:pt x="16200" y="19083"/>
                </a:moveTo>
                <a:cubicBezTo>
                  <a:pt x="17182" y="19083"/>
                  <a:pt x="17182" y="19083"/>
                  <a:pt x="17182" y="19083"/>
                </a:cubicBezTo>
                <a:cubicBezTo>
                  <a:pt x="17182" y="18107"/>
                  <a:pt x="17182" y="18107"/>
                  <a:pt x="17182" y="18107"/>
                </a:cubicBezTo>
                <a:cubicBezTo>
                  <a:pt x="16200" y="18107"/>
                  <a:pt x="16200" y="18107"/>
                  <a:pt x="16200" y="18107"/>
                </a:cubicBezTo>
                <a:lnTo>
                  <a:pt x="16200" y="19083"/>
                </a:lnTo>
                <a:close/>
                <a:moveTo>
                  <a:pt x="14236" y="19083"/>
                </a:moveTo>
                <a:cubicBezTo>
                  <a:pt x="15218" y="19083"/>
                  <a:pt x="15218" y="19083"/>
                  <a:pt x="15218" y="19083"/>
                </a:cubicBezTo>
                <a:cubicBezTo>
                  <a:pt x="15218" y="18107"/>
                  <a:pt x="15218" y="18107"/>
                  <a:pt x="15218" y="18107"/>
                </a:cubicBezTo>
                <a:cubicBezTo>
                  <a:pt x="14236" y="18107"/>
                  <a:pt x="14236" y="18107"/>
                  <a:pt x="14236" y="18107"/>
                </a:cubicBezTo>
                <a:lnTo>
                  <a:pt x="14236" y="19083"/>
                </a:lnTo>
                <a:close/>
                <a:moveTo>
                  <a:pt x="17182" y="17131"/>
                </a:moveTo>
                <a:cubicBezTo>
                  <a:pt x="19145" y="17131"/>
                  <a:pt x="19145" y="17131"/>
                  <a:pt x="19145" y="17131"/>
                </a:cubicBezTo>
                <a:cubicBezTo>
                  <a:pt x="19145" y="16155"/>
                  <a:pt x="19145" y="16155"/>
                  <a:pt x="19145" y="16155"/>
                </a:cubicBezTo>
                <a:cubicBezTo>
                  <a:pt x="17182" y="16155"/>
                  <a:pt x="17182" y="16155"/>
                  <a:pt x="17182" y="16155"/>
                </a:cubicBezTo>
                <a:lnTo>
                  <a:pt x="17182" y="17131"/>
                </a:lnTo>
                <a:close/>
                <a:moveTo>
                  <a:pt x="19636" y="9809"/>
                </a:moveTo>
                <a:cubicBezTo>
                  <a:pt x="10923" y="9809"/>
                  <a:pt x="10923" y="9809"/>
                  <a:pt x="10923" y="9809"/>
                </a:cubicBezTo>
                <a:cubicBezTo>
                  <a:pt x="10800" y="9443"/>
                  <a:pt x="10800" y="9077"/>
                  <a:pt x="10923" y="8710"/>
                </a:cubicBezTo>
                <a:cubicBezTo>
                  <a:pt x="11045" y="7856"/>
                  <a:pt x="11782" y="7246"/>
                  <a:pt x="13009" y="6880"/>
                </a:cubicBezTo>
                <a:cubicBezTo>
                  <a:pt x="14973" y="6148"/>
                  <a:pt x="15832" y="4927"/>
                  <a:pt x="16200" y="4073"/>
                </a:cubicBezTo>
                <a:cubicBezTo>
                  <a:pt x="16691" y="2853"/>
                  <a:pt x="16814" y="1510"/>
                  <a:pt x="16445" y="412"/>
                </a:cubicBezTo>
                <a:cubicBezTo>
                  <a:pt x="16323" y="46"/>
                  <a:pt x="16077" y="-76"/>
                  <a:pt x="15832" y="46"/>
                </a:cubicBezTo>
                <a:cubicBezTo>
                  <a:pt x="15464" y="168"/>
                  <a:pt x="15341" y="412"/>
                  <a:pt x="15464" y="656"/>
                </a:cubicBezTo>
                <a:cubicBezTo>
                  <a:pt x="16077" y="2487"/>
                  <a:pt x="15464" y="4927"/>
                  <a:pt x="12641" y="5904"/>
                </a:cubicBezTo>
                <a:cubicBezTo>
                  <a:pt x="10677" y="6514"/>
                  <a:pt x="10064" y="7612"/>
                  <a:pt x="9941" y="8466"/>
                </a:cubicBezTo>
                <a:cubicBezTo>
                  <a:pt x="9818" y="8832"/>
                  <a:pt x="9818" y="9321"/>
                  <a:pt x="9941" y="9809"/>
                </a:cubicBezTo>
                <a:cubicBezTo>
                  <a:pt x="1964" y="9809"/>
                  <a:pt x="1964" y="9809"/>
                  <a:pt x="1964" y="9809"/>
                </a:cubicBezTo>
                <a:cubicBezTo>
                  <a:pt x="859" y="9809"/>
                  <a:pt x="0" y="10663"/>
                  <a:pt x="0" y="11761"/>
                </a:cubicBezTo>
                <a:cubicBezTo>
                  <a:pt x="0" y="19571"/>
                  <a:pt x="0" y="19571"/>
                  <a:pt x="0" y="19571"/>
                </a:cubicBezTo>
                <a:cubicBezTo>
                  <a:pt x="0" y="20670"/>
                  <a:pt x="859" y="21524"/>
                  <a:pt x="1964" y="21524"/>
                </a:cubicBezTo>
                <a:cubicBezTo>
                  <a:pt x="19636" y="21524"/>
                  <a:pt x="19636" y="21524"/>
                  <a:pt x="19636" y="21524"/>
                </a:cubicBezTo>
                <a:cubicBezTo>
                  <a:pt x="20741" y="21524"/>
                  <a:pt x="21600" y="20670"/>
                  <a:pt x="21600" y="19571"/>
                </a:cubicBezTo>
                <a:cubicBezTo>
                  <a:pt x="21600" y="11761"/>
                  <a:pt x="21600" y="11761"/>
                  <a:pt x="21600" y="11761"/>
                </a:cubicBezTo>
                <a:cubicBezTo>
                  <a:pt x="21600" y="10663"/>
                  <a:pt x="20741" y="9809"/>
                  <a:pt x="19636" y="9809"/>
                </a:cubicBezTo>
                <a:moveTo>
                  <a:pt x="20618" y="19571"/>
                </a:moveTo>
                <a:cubicBezTo>
                  <a:pt x="20618" y="20060"/>
                  <a:pt x="20127" y="20548"/>
                  <a:pt x="19636" y="20548"/>
                </a:cubicBezTo>
                <a:cubicBezTo>
                  <a:pt x="1964" y="20548"/>
                  <a:pt x="1964" y="20548"/>
                  <a:pt x="1964" y="20548"/>
                </a:cubicBezTo>
                <a:cubicBezTo>
                  <a:pt x="1473" y="20548"/>
                  <a:pt x="982" y="20060"/>
                  <a:pt x="982" y="19571"/>
                </a:cubicBezTo>
                <a:cubicBezTo>
                  <a:pt x="982" y="11761"/>
                  <a:pt x="982" y="11761"/>
                  <a:pt x="982" y="11761"/>
                </a:cubicBezTo>
                <a:cubicBezTo>
                  <a:pt x="982" y="11273"/>
                  <a:pt x="1473" y="10785"/>
                  <a:pt x="1964" y="10785"/>
                </a:cubicBezTo>
                <a:cubicBezTo>
                  <a:pt x="19636" y="10785"/>
                  <a:pt x="19636" y="10785"/>
                  <a:pt x="19636" y="10785"/>
                </a:cubicBezTo>
                <a:cubicBezTo>
                  <a:pt x="20127" y="10785"/>
                  <a:pt x="20618" y="11273"/>
                  <a:pt x="20618" y="11761"/>
                </a:cubicBezTo>
                <a:lnTo>
                  <a:pt x="20618" y="19571"/>
                </a:lnTo>
                <a:close/>
                <a:moveTo>
                  <a:pt x="14236" y="16155"/>
                </a:moveTo>
                <a:cubicBezTo>
                  <a:pt x="13255" y="16155"/>
                  <a:pt x="13255" y="16155"/>
                  <a:pt x="13255" y="16155"/>
                </a:cubicBezTo>
                <a:cubicBezTo>
                  <a:pt x="13255" y="17131"/>
                  <a:pt x="13255" y="17131"/>
                  <a:pt x="13255" y="17131"/>
                </a:cubicBezTo>
                <a:cubicBezTo>
                  <a:pt x="14236" y="17131"/>
                  <a:pt x="14236" y="17131"/>
                  <a:pt x="14236" y="17131"/>
                </a:cubicBezTo>
                <a:lnTo>
                  <a:pt x="14236" y="16155"/>
                </a:lnTo>
                <a:close/>
                <a:moveTo>
                  <a:pt x="5400" y="14202"/>
                </a:moveTo>
                <a:cubicBezTo>
                  <a:pt x="4418" y="14202"/>
                  <a:pt x="4418" y="14202"/>
                  <a:pt x="4418" y="14202"/>
                </a:cubicBezTo>
                <a:cubicBezTo>
                  <a:pt x="4418" y="15178"/>
                  <a:pt x="4418" y="15178"/>
                  <a:pt x="4418" y="15178"/>
                </a:cubicBezTo>
                <a:cubicBezTo>
                  <a:pt x="5400" y="15178"/>
                  <a:pt x="5400" y="15178"/>
                  <a:pt x="5400" y="15178"/>
                </a:cubicBezTo>
                <a:lnTo>
                  <a:pt x="5400" y="14202"/>
                </a:lnTo>
                <a:close/>
                <a:moveTo>
                  <a:pt x="18164" y="15178"/>
                </a:moveTo>
                <a:cubicBezTo>
                  <a:pt x="19145" y="15178"/>
                  <a:pt x="19145" y="15178"/>
                  <a:pt x="19145" y="15178"/>
                </a:cubicBezTo>
                <a:cubicBezTo>
                  <a:pt x="19145" y="14202"/>
                  <a:pt x="19145" y="14202"/>
                  <a:pt x="19145" y="14202"/>
                </a:cubicBezTo>
                <a:cubicBezTo>
                  <a:pt x="18164" y="14202"/>
                  <a:pt x="18164" y="14202"/>
                  <a:pt x="18164" y="14202"/>
                </a:cubicBezTo>
                <a:lnTo>
                  <a:pt x="18164" y="15178"/>
                </a:lnTo>
                <a:close/>
                <a:moveTo>
                  <a:pt x="6382" y="19083"/>
                </a:moveTo>
                <a:cubicBezTo>
                  <a:pt x="13255" y="19083"/>
                  <a:pt x="13255" y="19083"/>
                  <a:pt x="13255" y="19083"/>
                </a:cubicBezTo>
                <a:cubicBezTo>
                  <a:pt x="13255" y="18107"/>
                  <a:pt x="13255" y="18107"/>
                  <a:pt x="13255" y="18107"/>
                </a:cubicBezTo>
                <a:cubicBezTo>
                  <a:pt x="6382" y="18107"/>
                  <a:pt x="6382" y="18107"/>
                  <a:pt x="6382" y="18107"/>
                </a:cubicBezTo>
                <a:lnTo>
                  <a:pt x="6382" y="19083"/>
                </a:lnTo>
                <a:close/>
                <a:moveTo>
                  <a:pt x="3436" y="14202"/>
                </a:moveTo>
                <a:cubicBezTo>
                  <a:pt x="2455" y="14202"/>
                  <a:pt x="2455" y="14202"/>
                  <a:pt x="2455" y="14202"/>
                </a:cubicBezTo>
                <a:cubicBezTo>
                  <a:pt x="2455" y="15178"/>
                  <a:pt x="2455" y="15178"/>
                  <a:pt x="2455" y="15178"/>
                </a:cubicBezTo>
                <a:cubicBezTo>
                  <a:pt x="3436" y="15178"/>
                  <a:pt x="3436" y="15178"/>
                  <a:pt x="3436" y="15178"/>
                </a:cubicBezTo>
                <a:lnTo>
                  <a:pt x="3436" y="14202"/>
                </a:lnTo>
                <a:close/>
                <a:moveTo>
                  <a:pt x="3436" y="12249"/>
                </a:moveTo>
                <a:cubicBezTo>
                  <a:pt x="2455" y="12249"/>
                  <a:pt x="2455" y="12249"/>
                  <a:pt x="2455" y="12249"/>
                </a:cubicBezTo>
                <a:cubicBezTo>
                  <a:pt x="2455" y="13226"/>
                  <a:pt x="2455" y="13226"/>
                  <a:pt x="2455" y="13226"/>
                </a:cubicBezTo>
                <a:cubicBezTo>
                  <a:pt x="3436" y="13226"/>
                  <a:pt x="3436" y="13226"/>
                  <a:pt x="3436" y="13226"/>
                </a:cubicBezTo>
                <a:lnTo>
                  <a:pt x="3436" y="12249"/>
                </a:lnTo>
                <a:close/>
                <a:moveTo>
                  <a:pt x="4418" y="16155"/>
                </a:moveTo>
                <a:cubicBezTo>
                  <a:pt x="2455" y="16155"/>
                  <a:pt x="2455" y="16155"/>
                  <a:pt x="2455" y="16155"/>
                </a:cubicBezTo>
                <a:cubicBezTo>
                  <a:pt x="2455" y="17131"/>
                  <a:pt x="2455" y="17131"/>
                  <a:pt x="2455" y="17131"/>
                </a:cubicBezTo>
                <a:cubicBezTo>
                  <a:pt x="4418" y="17131"/>
                  <a:pt x="4418" y="17131"/>
                  <a:pt x="4418" y="17131"/>
                </a:cubicBezTo>
                <a:lnTo>
                  <a:pt x="4418" y="16155"/>
                </a:lnTo>
                <a:close/>
                <a:moveTo>
                  <a:pt x="2455" y="19083"/>
                </a:moveTo>
                <a:cubicBezTo>
                  <a:pt x="3436" y="19083"/>
                  <a:pt x="3436" y="19083"/>
                  <a:pt x="3436" y="19083"/>
                </a:cubicBezTo>
                <a:cubicBezTo>
                  <a:pt x="3436" y="18107"/>
                  <a:pt x="3436" y="18107"/>
                  <a:pt x="3436" y="18107"/>
                </a:cubicBezTo>
                <a:cubicBezTo>
                  <a:pt x="2455" y="18107"/>
                  <a:pt x="2455" y="18107"/>
                  <a:pt x="2455" y="18107"/>
                </a:cubicBezTo>
                <a:lnTo>
                  <a:pt x="2455" y="19083"/>
                </a:lnTo>
                <a:close/>
                <a:moveTo>
                  <a:pt x="6382" y="16155"/>
                </a:moveTo>
                <a:cubicBezTo>
                  <a:pt x="5400" y="16155"/>
                  <a:pt x="5400" y="16155"/>
                  <a:pt x="5400" y="16155"/>
                </a:cubicBezTo>
                <a:cubicBezTo>
                  <a:pt x="5400" y="17131"/>
                  <a:pt x="5400" y="17131"/>
                  <a:pt x="5400" y="17131"/>
                </a:cubicBezTo>
                <a:cubicBezTo>
                  <a:pt x="6382" y="17131"/>
                  <a:pt x="6382" y="17131"/>
                  <a:pt x="6382" y="17131"/>
                </a:cubicBezTo>
                <a:lnTo>
                  <a:pt x="6382" y="16155"/>
                </a:lnTo>
                <a:close/>
                <a:moveTo>
                  <a:pt x="4418" y="19083"/>
                </a:moveTo>
                <a:cubicBezTo>
                  <a:pt x="5400" y="19083"/>
                  <a:pt x="5400" y="19083"/>
                  <a:pt x="5400" y="19083"/>
                </a:cubicBezTo>
                <a:cubicBezTo>
                  <a:pt x="5400" y="18107"/>
                  <a:pt x="5400" y="18107"/>
                  <a:pt x="5400" y="18107"/>
                </a:cubicBezTo>
                <a:cubicBezTo>
                  <a:pt x="4418" y="18107"/>
                  <a:pt x="4418" y="18107"/>
                  <a:pt x="4418" y="18107"/>
                </a:cubicBezTo>
                <a:lnTo>
                  <a:pt x="4418" y="1908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" name="-Freeform 34">
            <a:extLst>
              <a:ext uri="{FF2B5EF4-FFF2-40B4-BE49-F238E27FC236}">
                <a16:creationId xmlns:a16="http://schemas.microsoft.com/office/drawing/2014/main" id="{F80056D8-2A87-8041-82D1-4C0027861571}"/>
              </a:ext>
            </a:extLst>
          </p:cNvPr>
          <p:cNvSpPr/>
          <p:nvPr/>
        </p:nvSpPr>
        <p:spPr>
          <a:xfrm>
            <a:off x="1689917" y="2538180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20618" y="10309"/>
                </a:moveTo>
                <a:cubicBezTo>
                  <a:pt x="12027" y="10309"/>
                  <a:pt x="12027" y="10309"/>
                  <a:pt x="12027" y="10309"/>
                </a:cubicBezTo>
                <a:cubicBezTo>
                  <a:pt x="18041" y="4173"/>
                  <a:pt x="18041" y="4173"/>
                  <a:pt x="18041" y="4173"/>
                </a:cubicBezTo>
                <a:cubicBezTo>
                  <a:pt x="19514" y="5891"/>
                  <a:pt x="20495" y="7977"/>
                  <a:pt x="20618" y="10309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3377" y="982"/>
                  <a:pt x="15586" y="1964"/>
                  <a:pt x="17427" y="3559"/>
                </a:cubicBezTo>
                <a:cubicBezTo>
                  <a:pt x="10432" y="10432"/>
                  <a:pt x="10432" y="10432"/>
                  <a:pt x="10432" y="10432"/>
                </a:cubicBezTo>
                <a:cubicBezTo>
                  <a:pt x="10309" y="10555"/>
                  <a:pt x="10309" y="10677"/>
                  <a:pt x="10309" y="10800"/>
                </a:cubicBezTo>
                <a:cubicBezTo>
                  <a:pt x="10309" y="11045"/>
                  <a:pt x="10555" y="11291"/>
                  <a:pt x="10800" y="11291"/>
                </a:cubicBezTo>
                <a:cubicBezTo>
                  <a:pt x="20618" y="11291"/>
                  <a:pt x="20618" y="11291"/>
                  <a:pt x="20618" y="11291"/>
                </a:cubicBezTo>
                <a:cubicBezTo>
                  <a:pt x="20373" y="16445"/>
                  <a:pt x="16077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" name="-Freeform 118">
            <a:extLst>
              <a:ext uri="{FF2B5EF4-FFF2-40B4-BE49-F238E27FC236}">
                <a16:creationId xmlns:a16="http://schemas.microsoft.com/office/drawing/2014/main" id="{25CA0F11-FAF4-924C-9B6F-130204631402}"/>
              </a:ext>
            </a:extLst>
          </p:cNvPr>
          <p:cNvSpPr/>
          <p:nvPr/>
        </p:nvSpPr>
        <p:spPr>
          <a:xfrm>
            <a:off x="4204449" y="4524023"/>
            <a:ext cx="386871" cy="395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982"/>
                </a:moveTo>
                <a:cubicBezTo>
                  <a:pt x="16691" y="982"/>
                  <a:pt x="20618" y="4909"/>
                  <a:pt x="20618" y="9818"/>
                </a:cubicBezTo>
                <a:cubicBezTo>
                  <a:pt x="20618" y="10064"/>
                  <a:pt x="20864" y="10309"/>
                  <a:pt x="21109" y="10309"/>
                </a:cubicBezTo>
                <a:cubicBezTo>
                  <a:pt x="21355" y="10309"/>
                  <a:pt x="21600" y="10064"/>
                  <a:pt x="21600" y="9818"/>
                </a:cubicBezTo>
                <a:cubicBezTo>
                  <a:pt x="21600" y="4418"/>
                  <a:pt x="17182" y="0"/>
                  <a:pt x="11782" y="0"/>
                </a:cubicBezTo>
                <a:cubicBezTo>
                  <a:pt x="11536" y="0"/>
                  <a:pt x="11291" y="245"/>
                  <a:pt x="11291" y="491"/>
                </a:cubicBezTo>
                <a:cubicBezTo>
                  <a:pt x="11291" y="736"/>
                  <a:pt x="11536" y="982"/>
                  <a:pt x="11782" y="982"/>
                </a:cubicBezTo>
                <a:moveTo>
                  <a:pt x="11782" y="5891"/>
                </a:moveTo>
                <a:cubicBezTo>
                  <a:pt x="13991" y="5891"/>
                  <a:pt x="15709" y="7609"/>
                  <a:pt x="15709" y="9818"/>
                </a:cubicBezTo>
                <a:cubicBezTo>
                  <a:pt x="15709" y="10064"/>
                  <a:pt x="15955" y="10309"/>
                  <a:pt x="16200" y="10309"/>
                </a:cubicBezTo>
                <a:cubicBezTo>
                  <a:pt x="16445" y="10309"/>
                  <a:pt x="16691" y="10064"/>
                  <a:pt x="16691" y="9818"/>
                </a:cubicBezTo>
                <a:cubicBezTo>
                  <a:pt x="16691" y="7118"/>
                  <a:pt x="14482" y="4909"/>
                  <a:pt x="11782" y="4909"/>
                </a:cubicBezTo>
                <a:cubicBezTo>
                  <a:pt x="11536" y="4909"/>
                  <a:pt x="11291" y="5155"/>
                  <a:pt x="11291" y="5400"/>
                </a:cubicBezTo>
                <a:cubicBezTo>
                  <a:pt x="11291" y="5645"/>
                  <a:pt x="11536" y="5891"/>
                  <a:pt x="11782" y="5891"/>
                </a:cubicBezTo>
                <a:moveTo>
                  <a:pt x="11782" y="10800"/>
                </a:moveTo>
                <a:cubicBezTo>
                  <a:pt x="12273" y="10800"/>
                  <a:pt x="12764" y="10309"/>
                  <a:pt x="12764" y="9818"/>
                </a:cubicBezTo>
                <a:cubicBezTo>
                  <a:pt x="12764" y="9327"/>
                  <a:pt x="12273" y="8836"/>
                  <a:pt x="11782" y="8836"/>
                </a:cubicBezTo>
                <a:cubicBezTo>
                  <a:pt x="11291" y="8836"/>
                  <a:pt x="10800" y="9327"/>
                  <a:pt x="10800" y="9818"/>
                </a:cubicBezTo>
                <a:cubicBezTo>
                  <a:pt x="10800" y="10309"/>
                  <a:pt x="11291" y="10800"/>
                  <a:pt x="11782" y="10800"/>
                </a:cubicBezTo>
                <a:moveTo>
                  <a:pt x="21600" y="17182"/>
                </a:moveTo>
                <a:cubicBezTo>
                  <a:pt x="21600" y="16814"/>
                  <a:pt x="21477" y="16445"/>
                  <a:pt x="21109" y="16077"/>
                </a:cubicBezTo>
                <a:cubicBezTo>
                  <a:pt x="21109" y="16077"/>
                  <a:pt x="20986" y="15955"/>
                  <a:pt x="20864" y="15955"/>
                </a:cubicBezTo>
                <a:cubicBezTo>
                  <a:pt x="16691" y="12641"/>
                  <a:pt x="16691" y="12641"/>
                  <a:pt x="16691" y="12641"/>
                </a:cubicBezTo>
                <a:cubicBezTo>
                  <a:pt x="16445" y="12395"/>
                  <a:pt x="16077" y="12273"/>
                  <a:pt x="15709" y="12273"/>
                </a:cubicBezTo>
                <a:cubicBezTo>
                  <a:pt x="15341" y="12273"/>
                  <a:pt x="15095" y="12395"/>
                  <a:pt x="14850" y="12518"/>
                </a:cubicBezTo>
                <a:cubicBezTo>
                  <a:pt x="13623" y="13745"/>
                  <a:pt x="13623" y="13745"/>
                  <a:pt x="13623" y="13745"/>
                </a:cubicBezTo>
                <a:cubicBezTo>
                  <a:pt x="13623" y="13745"/>
                  <a:pt x="13623" y="13745"/>
                  <a:pt x="13623" y="13745"/>
                </a:cubicBezTo>
                <a:cubicBezTo>
                  <a:pt x="13500" y="13991"/>
                  <a:pt x="13255" y="14114"/>
                  <a:pt x="12886" y="14114"/>
                </a:cubicBezTo>
                <a:cubicBezTo>
                  <a:pt x="12641" y="14114"/>
                  <a:pt x="12273" y="13868"/>
                  <a:pt x="12150" y="13623"/>
                </a:cubicBezTo>
                <a:cubicBezTo>
                  <a:pt x="12150" y="13623"/>
                  <a:pt x="12150" y="13623"/>
                  <a:pt x="12150" y="13623"/>
                </a:cubicBezTo>
                <a:cubicBezTo>
                  <a:pt x="10555" y="12518"/>
                  <a:pt x="9082" y="11168"/>
                  <a:pt x="7855" y="9450"/>
                </a:cubicBezTo>
                <a:cubicBezTo>
                  <a:pt x="7977" y="9450"/>
                  <a:pt x="7977" y="9450"/>
                  <a:pt x="7977" y="9450"/>
                </a:cubicBezTo>
                <a:cubicBezTo>
                  <a:pt x="7732" y="9327"/>
                  <a:pt x="7486" y="8959"/>
                  <a:pt x="7486" y="8714"/>
                </a:cubicBezTo>
                <a:cubicBezTo>
                  <a:pt x="7486" y="8345"/>
                  <a:pt x="7609" y="8100"/>
                  <a:pt x="7855" y="7977"/>
                </a:cubicBezTo>
                <a:cubicBezTo>
                  <a:pt x="7855" y="7977"/>
                  <a:pt x="7855" y="7977"/>
                  <a:pt x="7855" y="7977"/>
                </a:cubicBezTo>
                <a:cubicBezTo>
                  <a:pt x="8959" y="6750"/>
                  <a:pt x="8959" y="6750"/>
                  <a:pt x="8959" y="6750"/>
                </a:cubicBezTo>
                <a:cubicBezTo>
                  <a:pt x="9205" y="6505"/>
                  <a:pt x="9327" y="6259"/>
                  <a:pt x="9327" y="5891"/>
                </a:cubicBezTo>
                <a:cubicBezTo>
                  <a:pt x="9327" y="5523"/>
                  <a:pt x="9205" y="5155"/>
                  <a:pt x="8836" y="4909"/>
                </a:cubicBezTo>
                <a:cubicBezTo>
                  <a:pt x="5645" y="736"/>
                  <a:pt x="5645" y="736"/>
                  <a:pt x="5645" y="736"/>
                </a:cubicBezTo>
                <a:cubicBezTo>
                  <a:pt x="5645" y="614"/>
                  <a:pt x="5523" y="491"/>
                  <a:pt x="5400" y="491"/>
                </a:cubicBezTo>
                <a:cubicBezTo>
                  <a:pt x="5155" y="123"/>
                  <a:pt x="4786" y="0"/>
                  <a:pt x="4418" y="0"/>
                </a:cubicBezTo>
                <a:cubicBezTo>
                  <a:pt x="2455" y="0"/>
                  <a:pt x="0" y="2332"/>
                  <a:pt x="0" y="5155"/>
                </a:cubicBezTo>
                <a:cubicBezTo>
                  <a:pt x="0" y="5891"/>
                  <a:pt x="123" y="6627"/>
                  <a:pt x="491" y="7364"/>
                </a:cubicBezTo>
                <a:cubicBezTo>
                  <a:pt x="491" y="7364"/>
                  <a:pt x="491" y="7364"/>
                  <a:pt x="491" y="7364"/>
                </a:cubicBezTo>
                <a:cubicBezTo>
                  <a:pt x="3436" y="13255"/>
                  <a:pt x="8345" y="18164"/>
                  <a:pt x="14236" y="21109"/>
                </a:cubicBezTo>
                <a:cubicBezTo>
                  <a:pt x="14236" y="21109"/>
                  <a:pt x="14236" y="21109"/>
                  <a:pt x="14236" y="21109"/>
                </a:cubicBezTo>
                <a:cubicBezTo>
                  <a:pt x="14850" y="21477"/>
                  <a:pt x="15709" y="21600"/>
                  <a:pt x="16445" y="21600"/>
                </a:cubicBezTo>
                <a:cubicBezTo>
                  <a:pt x="19268" y="21600"/>
                  <a:pt x="21600" y="19145"/>
                  <a:pt x="21600" y="17182"/>
                </a:cubicBezTo>
                <a:cubicBezTo>
                  <a:pt x="21600" y="17182"/>
                  <a:pt x="21600" y="17182"/>
                  <a:pt x="21600" y="17182"/>
                </a:cubicBezTo>
                <a:close/>
                <a:moveTo>
                  <a:pt x="16445" y="20618"/>
                </a:moveTo>
                <a:cubicBezTo>
                  <a:pt x="15832" y="20618"/>
                  <a:pt x="15218" y="20495"/>
                  <a:pt x="14605" y="20250"/>
                </a:cubicBezTo>
                <a:cubicBezTo>
                  <a:pt x="14605" y="20250"/>
                  <a:pt x="14605" y="20127"/>
                  <a:pt x="14482" y="20127"/>
                </a:cubicBezTo>
                <a:cubicBezTo>
                  <a:pt x="8959" y="17305"/>
                  <a:pt x="4295" y="12641"/>
                  <a:pt x="1473" y="7118"/>
                </a:cubicBezTo>
                <a:cubicBezTo>
                  <a:pt x="1473" y="6995"/>
                  <a:pt x="1350" y="6995"/>
                  <a:pt x="1350" y="6995"/>
                </a:cubicBezTo>
                <a:cubicBezTo>
                  <a:pt x="1105" y="6382"/>
                  <a:pt x="982" y="5768"/>
                  <a:pt x="982" y="5155"/>
                </a:cubicBezTo>
                <a:cubicBezTo>
                  <a:pt x="982" y="2823"/>
                  <a:pt x="3068" y="982"/>
                  <a:pt x="4418" y="982"/>
                </a:cubicBezTo>
                <a:cubicBezTo>
                  <a:pt x="4541" y="982"/>
                  <a:pt x="4664" y="1105"/>
                  <a:pt x="4786" y="1105"/>
                </a:cubicBezTo>
                <a:cubicBezTo>
                  <a:pt x="4786" y="1105"/>
                  <a:pt x="4786" y="1105"/>
                  <a:pt x="4786" y="1227"/>
                </a:cubicBezTo>
                <a:cubicBezTo>
                  <a:pt x="4786" y="1227"/>
                  <a:pt x="4909" y="1227"/>
                  <a:pt x="4909" y="1350"/>
                </a:cubicBezTo>
                <a:cubicBezTo>
                  <a:pt x="8100" y="5400"/>
                  <a:pt x="8100" y="5400"/>
                  <a:pt x="8100" y="5400"/>
                </a:cubicBezTo>
                <a:cubicBezTo>
                  <a:pt x="8100" y="5523"/>
                  <a:pt x="8223" y="5523"/>
                  <a:pt x="8223" y="5523"/>
                </a:cubicBezTo>
                <a:cubicBezTo>
                  <a:pt x="8223" y="5645"/>
                  <a:pt x="8345" y="5768"/>
                  <a:pt x="8345" y="5891"/>
                </a:cubicBezTo>
                <a:cubicBezTo>
                  <a:pt x="8345" y="6014"/>
                  <a:pt x="8345" y="6014"/>
                  <a:pt x="8223" y="6136"/>
                </a:cubicBezTo>
                <a:cubicBezTo>
                  <a:pt x="7118" y="7241"/>
                  <a:pt x="7118" y="7241"/>
                  <a:pt x="7118" y="7241"/>
                </a:cubicBezTo>
                <a:cubicBezTo>
                  <a:pt x="7118" y="7241"/>
                  <a:pt x="7118" y="7241"/>
                  <a:pt x="7118" y="7241"/>
                </a:cubicBezTo>
                <a:cubicBezTo>
                  <a:pt x="6750" y="7609"/>
                  <a:pt x="6505" y="8100"/>
                  <a:pt x="6505" y="8714"/>
                </a:cubicBezTo>
                <a:cubicBezTo>
                  <a:pt x="6505" y="9205"/>
                  <a:pt x="6750" y="9695"/>
                  <a:pt x="7118" y="10064"/>
                </a:cubicBezTo>
                <a:cubicBezTo>
                  <a:pt x="7118" y="10064"/>
                  <a:pt x="7118" y="10064"/>
                  <a:pt x="7118" y="10064"/>
                </a:cubicBezTo>
                <a:cubicBezTo>
                  <a:pt x="8345" y="11782"/>
                  <a:pt x="9818" y="13255"/>
                  <a:pt x="11536" y="14482"/>
                </a:cubicBezTo>
                <a:cubicBezTo>
                  <a:pt x="11536" y="14482"/>
                  <a:pt x="11536" y="14482"/>
                  <a:pt x="11536" y="14482"/>
                </a:cubicBezTo>
                <a:cubicBezTo>
                  <a:pt x="11905" y="14850"/>
                  <a:pt x="12395" y="15095"/>
                  <a:pt x="12886" y="15095"/>
                </a:cubicBezTo>
                <a:cubicBezTo>
                  <a:pt x="13377" y="15095"/>
                  <a:pt x="13868" y="14850"/>
                  <a:pt x="14236" y="14482"/>
                </a:cubicBezTo>
                <a:cubicBezTo>
                  <a:pt x="14359" y="14482"/>
                  <a:pt x="14359" y="14482"/>
                  <a:pt x="14359" y="14482"/>
                </a:cubicBezTo>
                <a:cubicBezTo>
                  <a:pt x="15464" y="13377"/>
                  <a:pt x="15464" y="13377"/>
                  <a:pt x="15464" y="13377"/>
                </a:cubicBezTo>
                <a:cubicBezTo>
                  <a:pt x="15586" y="13255"/>
                  <a:pt x="15586" y="13255"/>
                  <a:pt x="15709" y="13255"/>
                </a:cubicBezTo>
                <a:cubicBezTo>
                  <a:pt x="15832" y="13255"/>
                  <a:pt x="15955" y="13377"/>
                  <a:pt x="16077" y="13377"/>
                </a:cubicBezTo>
                <a:cubicBezTo>
                  <a:pt x="16077" y="13377"/>
                  <a:pt x="16077" y="13500"/>
                  <a:pt x="16077" y="13500"/>
                </a:cubicBezTo>
                <a:cubicBezTo>
                  <a:pt x="20250" y="16691"/>
                  <a:pt x="20250" y="16691"/>
                  <a:pt x="20250" y="16691"/>
                </a:cubicBezTo>
                <a:cubicBezTo>
                  <a:pt x="20373" y="16691"/>
                  <a:pt x="20373" y="16691"/>
                  <a:pt x="20373" y="16814"/>
                </a:cubicBezTo>
                <a:cubicBezTo>
                  <a:pt x="20373" y="16814"/>
                  <a:pt x="20495" y="16814"/>
                  <a:pt x="20495" y="16814"/>
                </a:cubicBezTo>
                <a:cubicBezTo>
                  <a:pt x="20495" y="16936"/>
                  <a:pt x="20618" y="16936"/>
                  <a:pt x="20618" y="17182"/>
                </a:cubicBezTo>
                <a:cubicBezTo>
                  <a:pt x="20618" y="17182"/>
                  <a:pt x="20618" y="17182"/>
                  <a:pt x="20618" y="17305"/>
                </a:cubicBezTo>
                <a:cubicBezTo>
                  <a:pt x="20495" y="18655"/>
                  <a:pt x="18777" y="20618"/>
                  <a:pt x="16445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-Freeform 77">
            <a:extLst>
              <a:ext uri="{FF2B5EF4-FFF2-40B4-BE49-F238E27FC236}">
                <a16:creationId xmlns:a16="http://schemas.microsoft.com/office/drawing/2014/main" id="{AB403856-C336-EE49-99BC-710118AE326D}"/>
              </a:ext>
            </a:extLst>
          </p:cNvPr>
          <p:cNvSpPr/>
          <p:nvPr/>
        </p:nvSpPr>
        <p:spPr>
          <a:xfrm>
            <a:off x="10791047" y="3484716"/>
            <a:ext cx="372580" cy="347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8360"/>
                </a:moveTo>
                <a:cubicBezTo>
                  <a:pt x="11782" y="18360"/>
                  <a:pt x="11782" y="18360"/>
                  <a:pt x="11782" y="18360"/>
                </a:cubicBezTo>
                <a:cubicBezTo>
                  <a:pt x="11536" y="17145"/>
                  <a:pt x="10555" y="16200"/>
                  <a:pt x="9327" y="16200"/>
                </a:cubicBezTo>
                <a:cubicBezTo>
                  <a:pt x="8100" y="16200"/>
                  <a:pt x="7118" y="17145"/>
                  <a:pt x="6873" y="18360"/>
                </a:cubicBezTo>
                <a:cubicBezTo>
                  <a:pt x="491" y="18360"/>
                  <a:pt x="491" y="18360"/>
                  <a:pt x="491" y="18360"/>
                </a:cubicBezTo>
                <a:cubicBezTo>
                  <a:pt x="245" y="18360"/>
                  <a:pt x="0" y="18630"/>
                  <a:pt x="0" y="18900"/>
                </a:cubicBezTo>
                <a:cubicBezTo>
                  <a:pt x="0" y="19170"/>
                  <a:pt x="245" y="19440"/>
                  <a:pt x="491" y="19440"/>
                </a:cubicBezTo>
                <a:cubicBezTo>
                  <a:pt x="6873" y="19440"/>
                  <a:pt x="6873" y="19440"/>
                  <a:pt x="6873" y="19440"/>
                </a:cubicBezTo>
                <a:cubicBezTo>
                  <a:pt x="7118" y="20655"/>
                  <a:pt x="8100" y="21600"/>
                  <a:pt x="9327" y="21600"/>
                </a:cubicBezTo>
                <a:cubicBezTo>
                  <a:pt x="10555" y="21600"/>
                  <a:pt x="11536" y="20655"/>
                  <a:pt x="11782" y="19440"/>
                </a:cubicBezTo>
                <a:cubicBezTo>
                  <a:pt x="21109" y="19440"/>
                  <a:pt x="21109" y="19440"/>
                  <a:pt x="21109" y="19440"/>
                </a:cubicBezTo>
                <a:cubicBezTo>
                  <a:pt x="21355" y="19440"/>
                  <a:pt x="21600" y="19170"/>
                  <a:pt x="21600" y="18900"/>
                </a:cubicBezTo>
                <a:cubicBezTo>
                  <a:pt x="21600" y="18630"/>
                  <a:pt x="21355" y="18360"/>
                  <a:pt x="21109" y="18360"/>
                </a:cubicBezTo>
                <a:moveTo>
                  <a:pt x="9327" y="20520"/>
                </a:moveTo>
                <a:cubicBezTo>
                  <a:pt x="8468" y="20520"/>
                  <a:pt x="7855" y="19845"/>
                  <a:pt x="7855" y="18900"/>
                </a:cubicBezTo>
                <a:cubicBezTo>
                  <a:pt x="7855" y="17955"/>
                  <a:pt x="8468" y="17280"/>
                  <a:pt x="9327" y="17280"/>
                </a:cubicBezTo>
                <a:cubicBezTo>
                  <a:pt x="10186" y="17280"/>
                  <a:pt x="10800" y="17955"/>
                  <a:pt x="10800" y="18900"/>
                </a:cubicBezTo>
                <a:cubicBezTo>
                  <a:pt x="10800" y="19845"/>
                  <a:pt x="10186" y="20520"/>
                  <a:pt x="9327" y="20520"/>
                </a:cubicBezTo>
                <a:moveTo>
                  <a:pt x="491" y="3240"/>
                </a:moveTo>
                <a:cubicBezTo>
                  <a:pt x="2945" y="3240"/>
                  <a:pt x="2945" y="3240"/>
                  <a:pt x="2945" y="3240"/>
                </a:cubicBezTo>
                <a:cubicBezTo>
                  <a:pt x="3191" y="4455"/>
                  <a:pt x="4173" y="5400"/>
                  <a:pt x="5400" y="5400"/>
                </a:cubicBezTo>
                <a:cubicBezTo>
                  <a:pt x="6627" y="5400"/>
                  <a:pt x="7609" y="4455"/>
                  <a:pt x="7855" y="3240"/>
                </a:cubicBezTo>
                <a:cubicBezTo>
                  <a:pt x="21109" y="3240"/>
                  <a:pt x="21109" y="3240"/>
                  <a:pt x="21109" y="3240"/>
                </a:cubicBezTo>
                <a:cubicBezTo>
                  <a:pt x="21355" y="3240"/>
                  <a:pt x="21600" y="2970"/>
                  <a:pt x="21600" y="2700"/>
                </a:cubicBezTo>
                <a:cubicBezTo>
                  <a:pt x="21600" y="2430"/>
                  <a:pt x="21355" y="2160"/>
                  <a:pt x="21109" y="2160"/>
                </a:cubicBezTo>
                <a:cubicBezTo>
                  <a:pt x="7855" y="2160"/>
                  <a:pt x="7855" y="2160"/>
                  <a:pt x="7855" y="2160"/>
                </a:cubicBezTo>
                <a:cubicBezTo>
                  <a:pt x="7609" y="945"/>
                  <a:pt x="6627" y="0"/>
                  <a:pt x="5400" y="0"/>
                </a:cubicBezTo>
                <a:cubicBezTo>
                  <a:pt x="4173" y="0"/>
                  <a:pt x="3191" y="945"/>
                  <a:pt x="2945" y="2160"/>
                </a:cubicBezTo>
                <a:cubicBezTo>
                  <a:pt x="491" y="2160"/>
                  <a:pt x="491" y="2160"/>
                  <a:pt x="491" y="2160"/>
                </a:cubicBezTo>
                <a:cubicBezTo>
                  <a:pt x="245" y="2160"/>
                  <a:pt x="0" y="2430"/>
                  <a:pt x="0" y="2700"/>
                </a:cubicBezTo>
                <a:cubicBezTo>
                  <a:pt x="0" y="2970"/>
                  <a:pt x="245" y="3240"/>
                  <a:pt x="491" y="3240"/>
                </a:cubicBezTo>
                <a:moveTo>
                  <a:pt x="5400" y="1080"/>
                </a:moveTo>
                <a:cubicBezTo>
                  <a:pt x="6259" y="1080"/>
                  <a:pt x="6873" y="1755"/>
                  <a:pt x="6873" y="2700"/>
                </a:cubicBezTo>
                <a:cubicBezTo>
                  <a:pt x="6873" y="3645"/>
                  <a:pt x="6259" y="4320"/>
                  <a:pt x="5400" y="4320"/>
                </a:cubicBezTo>
                <a:cubicBezTo>
                  <a:pt x="4541" y="4320"/>
                  <a:pt x="3927" y="3645"/>
                  <a:pt x="3927" y="2700"/>
                </a:cubicBezTo>
                <a:cubicBezTo>
                  <a:pt x="3927" y="1755"/>
                  <a:pt x="4541" y="1080"/>
                  <a:pt x="5400" y="1080"/>
                </a:cubicBezTo>
                <a:moveTo>
                  <a:pt x="21109" y="10260"/>
                </a:moveTo>
                <a:cubicBezTo>
                  <a:pt x="19636" y="10260"/>
                  <a:pt x="19636" y="10260"/>
                  <a:pt x="19636" y="10260"/>
                </a:cubicBezTo>
                <a:cubicBezTo>
                  <a:pt x="19391" y="9045"/>
                  <a:pt x="18409" y="8100"/>
                  <a:pt x="17182" y="8100"/>
                </a:cubicBezTo>
                <a:cubicBezTo>
                  <a:pt x="15955" y="8100"/>
                  <a:pt x="14973" y="9045"/>
                  <a:pt x="14727" y="10260"/>
                </a:cubicBezTo>
                <a:cubicBezTo>
                  <a:pt x="491" y="10260"/>
                  <a:pt x="491" y="10260"/>
                  <a:pt x="491" y="10260"/>
                </a:cubicBezTo>
                <a:cubicBezTo>
                  <a:pt x="245" y="10260"/>
                  <a:pt x="0" y="10530"/>
                  <a:pt x="0" y="10800"/>
                </a:cubicBezTo>
                <a:cubicBezTo>
                  <a:pt x="0" y="11070"/>
                  <a:pt x="245" y="11340"/>
                  <a:pt x="491" y="11340"/>
                </a:cubicBezTo>
                <a:cubicBezTo>
                  <a:pt x="14727" y="11340"/>
                  <a:pt x="14727" y="11340"/>
                  <a:pt x="14727" y="11340"/>
                </a:cubicBezTo>
                <a:cubicBezTo>
                  <a:pt x="14973" y="12555"/>
                  <a:pt x="15955" y="13500"/>
                  <a:pt x="17182" y="13500"/>
                </a:cubicBezTo>
                <a:cubicBezTo>
                  <a:pt x="18409" y="13500"/>
                  <a:pt x="19391" y="12555"/>
                  <a:pt x="19636" y="11340"/>
                </a:cubicBezTo>
                <a:cubicBezTo>
                  <a:pt x="21109" y="11340"/>
                  <a:pt x="21109" y="11340"/>
                  <a:pt x="21109" y="11340"/>
                </a:cubicBezTo>
                <a:cubicBezTo>
                  <a:pt x="21355" y="11340"/>
                  <a:pt x="21600" y="11070"/>
                  <a:pt x="21600" y="10800"/>
                </a:cubicBezTo>
                <a:cubicBezTo>
                  <a:pt x="21600" y="10530"/>
                  <a:pt x="21355" y="10260"/>
                  <a:pt x="21109" y="10260"/>
                </a:cubicBezTo>
                <a:moveTo>
                  <a:pt x="17182" y="12420"/>
                </a:moveTo>
                <a:cubicBezTo>
                  <a:pt x="16323" y="12420"/>
                  <a:pt x="15709" y="11745"/>
                  <a:pt x="15709" y="10800"/>
                </a:cubicBezTo>
                <a:cubicBezTo>
                  <a:pt x="15709" y="9855"/>
                  <a:pt x="16323" y="9180"/>
                  <a:pt x="17182" y="9180"/>
                </a:cubicBezTo>
                <a:cubicBezTo>
                  <a:pt x="18041" y="9180"/>
                  <a:pt x="18655" y="9855"/>
                  <a:pt x="18655" y="10800"/>
                </a:cubicBezTo>
                <a:cubicBezTo>
                  <a:pt x="18655" y="11745"/>
                  <a:pt x="18041" y="12420"/>
                  <a:pt x="17182" y="1242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" name="-Freeform 122">
            <a:extLst>
              <a:ext uri="{FF2B5EF4-FFF2-40B4-BE49-F238E27FC236}">
                <a16:creationId xmlns:a16="http://schemas.microsoft.com/office/drawing/2014/main" id="{AD8DA954-0F28-9143-B661-B7DD02D21EEA}"/>
              </a:ext>
            </a:extLst>
          </p:cNvPr>
          <p:cNvSpPr/>
          <p:nvPr/>
        </p:nvSpPr>
        <p:spPr>
          <a:xfrm>
            <a:off x="9552914" y="2472851"/>
            <a:ext cx="388646" cy="38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6259"/>
                  <a:pt x="21600" y="6136"/>
                  <a:pt x="21477" y="6136"/>
                </a:cubicBezTo>
                <a:cubicBezTo>
                  <a:pt x="21477" y="6136"/>
                  <a:pt x="21477" y="6136"/>
                  <a:pt x="21477" y="6136"/>
                </a:cubicBezTo>
                <a:cubicBezTo>
                  <a:pt x="21477" y="6014"/>
                  <a:pt x="21477" y="6014"/>
                  <a:pt x="21477" y="6014"/>
                </a:cubicBezTo>
                <a:cubicBezTo>
                  <a:pt x="21477" y="6014"/>
                  <a:pt x="21477" y="6014"/>
                  <a:pt x="21477" y="6014"/>
                </a:cubicBezTo>
                <a:cubicBezTo>
                  <a:pt x="15586" y="245"/>
                  <a:pt x="15586" y="245"/>
                  <a:pt x="15586" y="245"/>
                </a:cubicBezTo>
                <a:cubicBezTo>
                  <a:pt x="15586" y="245"/>
                  <a:pt x="15586" y="245"/>
                  <a:pt x="15586" y="245"/>
                </a:cubicBezTo>
                <a:cubicBezTo>
                  <a:pt x="15464" y="123"/>
                  <a:pt x="15341" y="0"/>
                  <a:pt x="15218" y="0"/>
                </a:cubicBezTo>
                <a:cubicBezTo>
                  <a:pt x="6382" y="0"/>
                  <a:pt x="6382" y="0"/>
                  <a:pt x="6382" y="0"/>
                </a:cubicBezTo>
                <a:cubicBezTo>
                  <a:pt x="6259" y="0"/>
                  <a:pt x="6136" y="123"/>
                  <a:pt x="6014" y="245"/>
                </a:cubicBezTo>
                <a:cubicBezTo>
                  <a:pt x="6014" y="245"/>
                  <a:pt x="6014" y="245"/>
                  <a:pt x="6014" y="245"/>
                </a:cubicBezTo>
                <a:cubicBezTo>
                  <a:pt x="123" y="6014"/>
                  <a:pt x="123" y="6014"/>
                  <a:pt x="123" y="6014"/>
                </a:cubicBezTo>
                <a:cubicBezTo>
                  <a:pt x="123" y="6014"/>
                  <a:pt x="123" y="6014"/>
                  <a:pt x="123" y="6014"/>
                </a:cubicBezTo>
                <a:cubicBezTo>
                  <a:pt x="123" y="6136"/>
                  <a:pt x="123" y="6136"/>
                  <a:pt x="123" y="6136"/>
                </a:cubicBezTo>
                <a:cubicBezTo>
                  <a:pt x="123" y="6136"/>
                  <a:pt x="123" y="6136"/>
                  <a:pt x="123" y="6136"/>
                </a:cubicBezTo>
                <a:cubicBezTo>
                  <a:pt x="0" y="6136"/>
                  <a:pt x="0" y="6259"/>
                  <a:pt x="0" y="6382"/>
                </a:cubicBezTo>
                <a:cubicBezTo>
                  <a:pt x="0" y="6505"/>
                  <a:pt x="0" y="6627"/>
                  <a:pt x="123" y="6627"/>
                </a:cubicBezTo>
                <a:cubicBezTo>
                  <a:pt x="123" y="6750"/>
                  <a:pt x="123" y="6750"/>
                  <a:pt x="123" y="6750"/>
                </a:cubicBezTo>
                <a:cubicBezTo>
                  <a:pt x="10432" y="21477"/>
                  <a:pt x="10432" y="21477"/>
                  <a:pt x="10432" y="21477"/>
                </a:cubicBezTo>
                <a:cubicBezTo>
                  <a:pt x="10432" y="21355"/>
                  <a:pt x="10432" y="21355"/>
                  <a:pt x="10432" y="21355"/>
                </a:cubicBezTo>
                <a:cubicBezTo>
                  <a:pt x="10555" y="21477"/>
                  <a:pt x="10677" y="21600"/>
                  <a:pt x="10800" y="21600"/>
                </a:cubicBezTo>
                <a:cubicBezTo>
                  <a:pt x="10923" y="21600"/>
                  <a:pt x="11045" y="21477"/>
                  <a:pt x="11168" y="21355"/>
                </a:cubicBezTo>
                <a:cubicBezTo>
                  <a:pt x="11168" y="21477"/>
                  <a:pt x="11168" y="21477"/>
                  <a:pt x="11168" y="21477"/>
                </a:cubicBezTo>
                <a:cubicBezTo>
                  <a:pt x="21477" y="6750"/>
                  <a:pt x="21477" y="6750"/>
                  <a:pt x="21477" y="6750"/>
                </a:cubicBezTo>
                <a:cubicBezTo>
                  <a:pt x="21477" y="6627"/>
                  <a:pt x="21477" y="6627"/>
                  <a:pt x="21477" y="6627"/>
                </a:cubicBezTo>
                <a:cubicBezTo>
                  <a:pt x="21600" y="6627"/>
                  <a:pt x="21600" y="6505"/>
                  <a:pt x="21600" y="6382"/>
                </a:cubicBezTo>
                <a:moveTo>
                  <a:pt x="14973" y="982"/>
                </a:moveTo>
                <a:cubicBezTo>
                  <a:pt x="19882" y="5891"/>
                  <a:pt x="19882" y="5891"/>
                  <a:pt x="19882" y="5891"/>
                </a:cubicBezTo>
                <a:cubicBezTo>
                  <a:pt x="15464" y="5891"/>
                  <a:pt x="15464" y="5891"/>
                  <a:pt x="15464" y="5891"/>
                </a:cubicBezTo>
                <a:cubicBezTo>
                  <a:pt x="13009" y="982"/>
                  <a:pt x="13009" y="982"/>
                  <a:pt x="13009" y="982"/>
                </a:cubicBezTo>
                <a:lnTo>
                  <a:pt x="14973" y="982"/>
                </a:lnTo>
                <a:close/>
                <a:moveTo>
                  <a:pt x="12027" y="982"/>
                </a:moveTo>
                <a:cubicBezTo>
                  <a:pt x="14482" y="5891"/>
                  <a:pt x="14482" y="5891"/>
                  <a:pt x="14482" y="5891"/>
                </a:cubicBezTo>
                <a:cubicBezTo>
                  <a:pt x="7118" y="5891"/>
                  <a:pt x="7118" y="5891"/>
                  <a:pt x="7118" y="5891"/>
                </a:cubicBezTo>
                <a:cubicBezTo>
                  <a:pt x="9573" y="982"/>
                  <a:pt x="9573" y="982"/>
                  <a:pt x="9573" y="982"/>
                </a:cubicBezTo>
                <a:lnTo>
                  <a:pt x="12027" y="982"/>
                </a:lnTo>
                <a:close/>
                <a:moveTo>
                  <a:pt x="6627" y="982"/>
                </a:moveTo>
                <a:cubicBezTo>
                  <a:pt x="8591" y="982"/>
                  <a:pt x="8591" y="982"/>
                  <a:pt x="8591" y="982"/>
                </a:cubicBezTo>
                <a:cubicBezTo>
                  <a:pt x="6136" y="5891"/>
                  <a:pt x="6136" y="5891"/>
                  <a:pt x="6136" y="5891"/>
                </a:cubicBezTo>
                <a:cubicBezTo>
                  <a:pt x="1718" y="5891"/>
                  <a:pt x="1718" y="5891"/>
                  <a:pt x="1718" y="5891"/>
                </a:cubicBezTo>
                <a:lnTo>
                  <a:pt x="6627" y="982"/>
                </a:lnTo>
                <a:close/>
                <a:moveTo>
                  <a:pt x="1473" y="6873"/>
                </a:moveTo>
                <a:cubicBezTo>
                  <a:pt x="6014" y="6873"/>
                  <a:pt x="6014" y="6873"/>
                  <a:pt x="6014" y="6873"/>
                </a:cubicBezTo>
                <a:cubicBezTo>
                  <a:pt x="9450" y="18286"/>
                  <a:pt x="9450" y="18286"/>
                  <a:pt x="9450" y="18286"/>
                </a:cubicBezTo>
                <a:lnTo>
                  <a:pt x="1473" y="6873"/>
                </a:lnTo>
                <a:close/>
                <a:moveTo>
                  <a:pt x="10800" y="19391"/>
                </a:moveTo>
                <a:cubicBezTo>
                  <a:pt x="6995" y="6873"/>
                  <a:pt x="6995" y="6873"/>
                  <a:pt x="6995" y="6873"/>
                </a:cubicBezTo>
                <a:cubicBezTo>
                  <a:pt x="14605" y="6873"/>
                  <a:pt x="14605" y="6873"/>
                  <a:pt x="14605" y="6873"/>
                </a:cubicBezTo>
                <a:lnTo>
                  <a:pt x="10800" y="19391"/>
                </a:lnTo>
                <a:close/>
                <a:moveTo>
                  <a:pt x="12150" y="18286"/>
                </a:moveTo>
                <a:cubicBezTo>
                  <a:pt x="15586" y="6873"/>
                  <a:pt x="15586" y="6873"/>
                  <a:pt x="15586" y="6873"/>
                </a:cubicBezTo>
                <a:cubicBezTo>
                  <a:pt x="20127" y="6873"/>
                  <a:pt x="20127" y="6873"/>
                  <a:pt x="20127" y="6873"/>
                </a:cubicBezTo>
                <a:lnTo>
                  <a:pt x="12150" y="1828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8" name="-Freeform 15">
            <a:extLst>
              <a:ext uri="{FF2B5EF4-FFF2-40B4-BE49-F238E27FC236}">
                <a16:creationId xmlns:a16="http://schemas.microsoft.com/office/drawing/2014/main" id="{11992E19-7F39-A944-85F9-F6B92A62DAD2}"/>
              </a:ext>
            </a:extLst>
          </p:cNvPr>
          <p:cNvSpPr/>
          <p:nvPr/>
        </p:nvSpPr>
        <p:spPr>
          <a:xfrm>
            <a:off x="4743270" y="2538180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0309"/>
                </a:moveTo>
                <a:cubicBezTo>
                  <a:pt x="17918" y="10309"/>
                  <a:pt x="17673" y="10555"/>
                  <a:pt x="17673" y="10800"/>
                </a:cubicBezTo>
                <a:cubicBezTo>
                  <a:pt x="17673" y="11045"/>
                  <a:pt x="17918" y="11291"/>
                  <a:pt x="18164" y="11291"/>
                </a:cubicBezTo>
                <a:cubicBezTo>
                  <a:pt x="18409" y="11291"/>
                  <a:pt x="18655" y="11045"/>
                  <a:pt x="18655" y="10800"/>
                </a:cubicBezTo>
                <a:cubicBezTo>
                  <a:pt x="18655" y="10555"/>
                  <a:pt x="18409" y="10309"/>
                  <a:pt x="18164" y="10309"/>
                </a:cubicBezTo>
                <a:moveTo>
                  <a:pt x="7364" y="16691"/>
                </a:moveTo>
                <a:cubicBezTo>
                  <a:pt x="7118" y="16568"/>
                  <a:pt x="6873" y="16691"/>
                  <a:pt x="6750" y="16936"/>
                </a:cubicBezTo>
                <a:cubicBezTo>
                  <a:pt x="6505" y="17182"/>
                  <a:pt x="6627" y="17427"/>
                  <a:pt x="6873" y="17550"/>
                </a:cubicBezTo>
                <a:cubicBezTo>
                  <a:pt x="7118" y="17795"/>
                  <a:pt x="7364" y="17673"/>
                  <a:pt x="7486" y="17427"/>
                </a:cubicBezTo>
                <a:cubicBezTo>
                  <a:pt x="7732" y="17182"/>
                  <a:pt x="7609" y="16936"/>
                  <a:pt x="7364" y="16691"/>
                </a:cubicBezTo>
                <a:moveTo>
                  <a:pt x="4173" y="14114"/>
                </a:moveTo>
                <a:cubicBezTo>
                  <a:pt x="3927" y="14236"/>
                  <a:pt x="3805" y="14482"/>
                  <a:pt x="4050" y="14727"/>
                </a:cubicBezTo>
                <a:cubicBezTo>
                  <a:pt x="4173" y="14973"/>
                  <a:pt x="4418" y="15095"/>
                  <a:pt x="4664" y="14850"/>
                </a:cubicBezTo>
                <a:cubicBezTo>
                  <a:pt x="4909" y="14727"/>
                  <a:pt x="5032" y="14482"/>
                  <a:pt x="4909" y="14236"/>
                </a:cubicBezTo>
                <a:cubicBezTo>
                  <a:pt x="4664" y="13991"/>
                  <a:pt x="4418" y="13868"/>
                  <a:pt x="4173" y="14114"/>
                </a:cubicBezTo>
                <a:moveTo>
                  <a:pt x="6873" y="4050"/>
                </a:moveTo>
                <a:cubicBezTo>
                  <a:pt x="6627" y="4173"/>
                  <a:pt x="6505" y="4418"/>
                  <a:pt x="6750" y="4664"/>
                </a:cubicBezTo>
                <a:cubicBezTo>
                  <a:pt x="6873" y="4909"/>
                  <a:pt x="7118" y="5032"/>
                  <a:pt x="7364" y="4909"/>
                </a:cubicBezTo>
                <a:cubicBezTo>
                  <a:pt x="7609" y="4664"/>
                  <a:pt x="7732" y="4418"/>
                  <a:pt x="7486" y="4173"/>
                </a:cubicBezTo>
                <a:cubicBezTo>
                  <a:pt x="7364" y="3927"/>
                  <a:pt x="7118" y="3805"/>
                  <a:pt x="6873" y="4050"/>
                </a:cubicBezTo>
                <a:moveTo>
                  <a:pt x="3436" y="10309"/>
                </a:moveTo>
                <a:cubicBezTo>
                  <a:pt x="3191" y="10309"/>
                  <a:pt x="2945" y="10555"/>
                  <a:pt x="2945" y="10800"/>
                </a:cubicBezTo>
                <a:cubicBezTo>
                  <a:pt x="2945" y="11045"/>
                  <a:pt x="3191" y="11291"/>
                  <a:pt x="3436" y="11291"/>
                </a:cubicBezTo>
                <a:cubicBezTo>
                  <a:pt x="3682" y="11291"/>
                  <a:pt x="3927" y="11045"/>
                  <a:pt x="3927" y="10800"/>
                </a:cubicBezTo>
                <a:cubicBezTo>
                  <a:pt x="3927" y="10555"/>
                  <a:pt x="3682" y="10309"/>
                  <a:pt x="3436" y="10309"/>
                </a:cubicBezTo>
                <a:moveTo>
                  <a:pt x="14236" y="4909"/>
                </a:moveTo>
                <a:cubicBezTo>
                  <a:pt x="14482" y="5032"/>
                  <a:pt x="14727" y="4909"/>
                  <a:pt x="14850" y="4664"/>
                </a:cubicBezTo>
                <a:cubicBezTo>
                  <a:pt x="15095" y="4418"/>
                  <a:pt x="14973" y="4173"/>
                  <a:pt x="14727" y="4050"/>
                </a:cubicBezTo>
                <a:cubicBezTo>
                  <a:pt x="14482" y="3805"/>
                  <a:pt x="14236" y="3927"/>
                  <a:pt x="14114" y="4173"/>
                </a:cubicBezTo>
                <a:cubicBezTo>
                  <a:pt x="13868" y="4418"/>
                  <a:pt x="13991" y="4664"/>
                  <a:pt x="14236" y="4909"/>
                </a:cubicBezTo>
                <a:moveTo>
                  <a:pt x="4664" y="6750"/>
                </a:moveTo>
                <a:cubicBezTo>
                  <a:pt x="4418" y="6505"/>
                  <a:pt x="4173" y="6627"/>
                  <a:pt x="4050" y="6873"/>
                </a:cubicBezTo>
                <a:cubicBezTo>
                  <a:pt x="3805" y="7118"/>
                  <a:pt x="3927" y="7364"/>
                  <a:pt x="4173" y="7486"/>
                </a:cubicBezTo>
                <a:cubicBezTo>
                  <a:pt x="4418" y="7732"/>
                  <a:pt x="4664" y="7609"/>
                  <a:pt x="4909" y="7364"/>
                </a:cubicBezTo>
                <a:cubicBezTo>
                  <a:pt x="5032" y="7118"/>
                  <a:pt x="4909" y="6873"/>
                  <a:pt x="4664" y="6750"/>
                </a:cubicBezTo>
                <a:moveTo>
                  <a:pt x="17427" y="14114"/>
                </a:moveTo>
                <a:cubicBezTo>
                  <a:pt x="17182" y="13868"/>
                  <a:pt x="16936" y="13991"/>
                  <a:pt x="16814" y="14236"/>
                </a:cubicBezTo>
                <a:cubicBezTo>
                  <a:pt x="16568" y="14482"/>
                  <a:pt x="16691" y="14727"/>
                  <a:pt x="16936" y="14850"/>
                </a:cubicBezTo>
                <a:cubicBezTo>
                  <a:pt x="17182" y="15095"/>
                  <a:pt x="17427" y="14973"/>
                  <a:pt x="17550" y="14727"/>
                </a:cubicBezTo>
                <a:cubicBezTo>
                  <a:pt x="17795" y="14482"/>
                  <a:pt x="17673" y="14236"/>
                  <a:pt x="17427" y="14114"/>
                </a:cubicBezTo>
                <a:moveTo>
                  <a:pt x="10800" y="17673"/>
                </a:moveTo>
                <a:cubicBezTo>
                  <a:pt x="10555" y="17673"/>
                  <a:pt x="10309" y="17918"/>
                  <a:pt x="10309" y="18164"/>
                </a:cubicBezTo>
                <a:cubicBezTo>
                  <a:pt x="10309" y="18409"/>
                  <a:pt x="10555" y="18655"/>
                  <a:pt x="10800" y="18655"/>
                </a:cubicBezTo>
                <a:cubicBezTo>
                  <a:pt x="11045" y="18655"/>
                  <a:pt x="11291" y="18409"/>
                  <a:pt x="11291" y="18164"/>
                </a:cubicBezTo>
                <a:cubicBezTo>
                  <a:pt x="11291" y="17918"/>
                  <a:pt x="11045" y="17673"/>
                  <a:pt x="10800" y="17673"/>
                </a:cubicBezTo>
                <a:moveTo>
                  <a:pt x="16936" y="6750"/>
                </a:moveTo>
                <a:cubicBezTo>
                  <a:pt x="16691" y="6873"/>
                  <a:pt x="16568" y="7118"/>
                  <a:pt x="16814" y="7364"/>
                </a:cubicBezTo>
                <a:cubicBezTo>
                  <a:pt x="16936" y="7609"/>
                  <a:pt x="17182" y="7732"/>
                  <a:pt x="17427" y="7486"/>
                </a:cubicBezTo>
                <a:cubicBezTo>
                  <a:pt x="17673" y="7364"/>
                  <a:pt x="17795" y="7118"/>
                  <a:pt x="17550" y="6873"/>
                </a:cubicBezTo>
                <a:cubicBezTo>
                  <a:pt x="17427" y="6627"/>
                  <a:pt x="17182" y="6505"/>
                  <a:pt x="16936" y="6750"/>
                </a:cubicBezTo>
                <a:moveTo>
                  <a:pt x="15218" y="10309"/>
                </a:moveTo>
                <a:cubicBezTo>
                  <a:pt x="12641" y="10309"/>
                  <a:pt x="12641" y="10309"/>
                  <a:pt x="12641" y="10309"/>
                </a:cubicBezTo>
                <a:cubicBezTo>
                  <a:pt x="12518" y="9573"/>
                  <a:pt x="12027" y="9082"/>
                  <a:pt x="11291" y="8959"/>
                </a:cubicBezTo>
                <a:cubicBezTo>
                  <a:pt x="11291" y="3436"/>
                  <a:pt x="11291" y="3436"/>
                  <a:pt x="11291" y="3436"/>
                </a:cubicBezTo>
                <a:cubicBezTo>
                  <a:pt x="11291" y="3191"/>
                  <a:pt x="11045" y="2945"/>
                  <a:pt x="10800" y="2945"/>
                </a:cubicBezTo>
                <a:cubicBezTo>
                  <a:pt x="10555" y="2945"/>
                  <a:pt x="10309" y="3191"/>
                  <a:pt x="10309" y="3436"/>
                </a:cubicBezTo>
                <a:cubicBezTo>
                  <a:pt x="10309" y="8959"/>
                  <a:pt x="10309" y="8959"/>
                  <a:pt x="10309" y="8959"/>
                </a:cubicBezTo>
                <a:cubicBezTo>
                  <a:pt x="9450" y="9082"/>
                  <a:pt x="8836" y="9941"/>
                  <a:pt x="8836" y="10800"/>
                </a:cubicBezTo>
                <a:cubicBezTo>
                  <a:pt x="8836" y="11905"/>
                  <a:pt x="9695" y="12764"/>
                  <a:pt x="10800" y="12764"/>
                </a:cubicBezTo>
                <a:cubicBezTo>
                  <a:pt x="11659" y="12764"/>
                  <a:pt x="12518" y="12150"/>
                  <a:pt x="12641" y="11291"/>
                </a:cubicBezTo>
                <a:cubicBezTo>
                  <a:pt x="15218" y="11291"/>
                  <a:pt x="15218" y="11291"/>
                  <a:pt x="15218" y="11291"/>
                </a:cubicBezTo>
                <a:cubicBezTo>
                  <a:pt x="15464" y="11291"/>
                  <a:pt x="15709" y="11045"/>
                  <a:pt x="15709" y="10800"/>
                </a:cubicBezTo>
                <a:cubicBezTo>
                  <a:pt x="15709" y="10555"/>
                  <a:pt x="15464" y="10309"/>
                  <a:pt x="15218" y="10309"/>
                </a:cubicBezTo>
                <a:moveTo>
                  <a:pt x="10800" y="11782"/>
                </a:moveTo>
                <a:cubicBezTo>
                  <a:pt x="10309" y="11782"/>
                  <a:pt x="9818" y="11291"/>
                  <a:pt x="9818" y="10800"/>
                </a:cubicBezTo>
                <a:cubicBezTo>
                  <a:pt x="9818" y="10309"/>
                  <a:pt x="10309" y="9818"/>
                  <a:pt x="10800" y="9818"/>
                </a:cubicBezTo>
                <a:cubicBezTo>
                  <a:pt x="11291" y="9818"/>
                  <a:pt x="11782" y="10309"/>
                  <a:pt x="11782" y="10800"/>
                </a:cubicBezTo>
                <a:cubicBezTo>
                  <a:pt x="11782" y="11291"/>
                  <a:pt x="11291" y="11782"/>
                  <a:pt x="10800" y="11782"/>
                </a:cubicBezTo>
                <a:moveTo>
                  <a:pt x="14236" y="16691"/>
                </a:moveTo>
                <a:cubicBezTo>
                  <a:pt x="13991" y="16936"/>
                  <a:pt x="13868" y="17182"/>
                  <a:pt x="14114" y="17427"/>
                </a:cubicBezTo>
                <a:cubicBezTo>
                  <a:pt x="14236" y="17673"/>
                  <a:pt x="14482" y="17795"/>
                  <a:pt x="14727" y="17550"/>
                </a:cubicBezTo>
                <a:cubicBezTo>
                  <a:pt x="14973" y="17427"/>
                  <a:pt x="15095" y="17182"/>
                  <a:pt x="14850" y="16936"/>
                </a:cubicBezTo>
                <a:cubicBezTo>
                  <a:pt x="14727" y="16691"/>
                  <a:pt x="14482" y="16568"/>
                  <a:pt x="14236" y="16691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9" name="-Freeform 46">
            <a:extLst>
              <a:ext uri="{FF2B5EF4-FFF2-40B4-BE49-F238E27FC236}">
                <a16:creationId xmlns:a16="http://schemas.microsoft.com/office/drawing/2014/main" id="{F4303C64-F3B2-C546-B849-789F338B78C0}"/>
              </a:ext>
            </a:extLst>
          </p:cNvPr>
          <p:cNvSpPr/>
          <p:nvPr/>
        </p:nvSpPr>
        <p:spPr>
          <a:xfrm>
            <a:off x="10320604" y="4472012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0186" y="15709"/>
                </a:moveTo>
                <a:cubicBezTo>
                  <a:pt x="11536" y="15709"/>
                  <a:pt x="11536" y="15709"/>
                  <a:pt x="11536" y="15709"/>
                </a:cubicBezTo>
                <a:cubicBezTo>
                  <a:pt x="11536" y="14114"/>
                  <a:pt x="11536" y="14114"/>
                  <a:pt x="11536" y="14114"/>
                </a:cubicBezTo>
                <a:cubicBezTo>
                  <a:pt x="10186" y="14114"/>
                  <a:pt x="10186" y="14114"/>
                  <a:pt x="10186" y="14114"/>
                </a:cubicBezTo>
                <a:lnTo>
                  <a:pt x="10186" y="15709"/>
                </a:lnTo>
                <a:close/>
                <a:moveTo>
                  <a:pt x="13009" y="6505"/>
                </a:moveTo>
                <a:cubicBezTo>
                  <a:pt x="12764" y="6382"/>
                  <a:pt x="12395" y="6136"/>
                  <a:pt x="12027" y="6014"/>
                </a:cubicBezTo>
                <a:cubicBezTo>
                  <a:pt x="11782" y="5891"/>
                  <a:pt x="11414" y="5891"/>
                  <a:pt x="10923" y="5891"/>
                </a:cubicBezTo>
                <a:cubicBezTo>
                  <a:pt x="10432" y="5891"/>
                  <a:pt x="10064" y="6014"/>
                  <a:pt x="9573" y="6136"/>
                </a:cubicBezTo>
                <a:cubicBezTo>
                  <a:pt x="9205" y="6259"/>
                  <a:pt x="8959" y="6505"/>
                  <a:pt x="8591" y="6750"/>
                </a:cubicBezTo>
                <a:cubicBezTo>
                  <a:pt x="8345" y="6995"/>
                  <a:pt x="8100" y="7364"/>
                  <a:pt x="7977" y="7732"/>
                </a:cubicBezTo>
                <a:cubicBezTo>
                  <a:pt x="7855" y="8223"/>
                  <a:pt x="7732" y="8591"/>
                  <a:pt x="7732" y="9082"/>
                </a:cubicBezTo>
                <a:cubicBezTo>
                  <a:pt x="7732" y="9205"/>
                  <a:pt x="7732" y="9205"/>
                  <a:pt x="7732" y="9205"/>
                </a:cubicBezTo>
                <a:cubicBezTo>
                  <a:pt x="8836" y="9205"/>
                  <a:pt x="8836" y="9205"/>
                  <a:pt x="8836" y="9205"/>
                </a:cubicBezTo>
                <a:cubicBezTo>
                  <a:pt x="8836" y="9082"/>
                  <a:pt x="8836" y="9082"/>
                  <a:pt x="8836" y="9082"/>
                </a:cubicBezTo>
                <a:cubicBezTo>
                  <a:pt x="8836" y="8714"/>
                  <a:pt x="8959" y="8468"/>
                  <a:pt x="8959" y="8223"/>
                </a:cubicBezTo>
                <a:cubicBezTo>
                  <a:pt x="9082" y="7855"/>
                  <a:pt x="9205" y="7732"/>
                  <a:pt x="9327" y="7486"/>
                </a:cubicBezTo>
                <a:cubicBezTo>
                  <a:pt x="9573" y="7241"/>
                  <a:pt x="9818" y="7118"/>
                  <a:pt x="10064" y="6995"/>
                </a:cubicBezTo>
                <a:cubicBezTo>
                  <a:pt x="10309" y="6873"/>
                  <a:pt x="10555" y="6873"/>
                  <a:pt x="10923" y="6873"/>
                </a:cubicBezTo>
                <a:cubicBezTo>
                  <a:pt x="11168" y="6873"/>
                  <a:pt x="11414" y="6873"/>
                  <a:pt x="11659" y="6995"/>
                </a:cubicBezTo>
                <a:cubicBezTo>
                  <a:pt x="11905" y="6995"/>
                  <a:pt x="12027" y="7118"/>
                  <a:pt x="12273" y="7241"/>
                </a:cubicBezTo>
                <a:cubicBezTo>
                  <a:pt x="12395" y="7486"/>
                  <a:pt x="12518" y="7609"/>
                  <a:pt x="12641" y="7855"/>
                </a:cubicBezTo>
                <a:cubicBezTo>
                  <a:pt x="12764" y="7977"/>
                  <a:pt x="12764" y="8223"/>
                  <a:pt x="12764" y="8468"/>
                </a:cubicBezTo>
                <a:cubicBezTo>
                  <a:pt x="12764" y="8836"/>
                  <a:pt x="12641" y="9082"/>
                  <a:pt x="12518" y="9327"/>
                </a:cubicBezTo>
                <a:cubicBezTo>
                  <a:pt x="12395" y="9573"/>
                  <a:pt x="12150" y="9818"/>
                  <a:pt x="11905" y="10064"/>
                </a:cubicBezTo>
                <a:cubicBezTo>
                  <a:pt x="11659" y="10309"/>
                  <a:pt x="11414" y="10555"/>
                  <a:pt x="11168" y="10800"/>
                </a:cubicBezTo>
                <a:cubicBezTo>
                  <a:pt x="10923" y="10923"/>
                  <a:pt x="10800" y="11168"/>
                  <a:pt x="10677" y="11414"/>
                </a:cubicBezTo>
                <a:cubicBezTo>
                  <a:pt x="10555" y="11659"/>
                  <a:pt x="10432" y="11905"/>
                  <a:pt x="10432" y="12150"/>
                </a:cubicBezTo>
                <a:cubicBezTo>
                  <a:pt x="10309" y="12518"/>
                  <a:pt x="10309" y="12886"/>
                  <a:pt x="10309" y="13255"/>
                </a:cubicBezTo>
                <a:cubicBezTo>
                  <a:pt x="10309" y="13377"/>
                  <a:pt x="10309" y="13377"/>
                  <a:pt x="10309" y="13377"/>
                </a:cubicBezTo>
                <a:cubicBezTo>
                  <a:pt x="11414" y="13377"/>
                  <a:pt x="11414" y="13377"/>
                  <a:pt x="11414" y="13377"/>
                </a:cubicBezTo>
                <a:cubicBezTo>
                  <a:pt x="11414" y="13255"/>
                  <a:pt x="11414" y="13255"/>
                  <a:pt x="11414" y="13255"/>
                </a:cubicBezTo>
                <a:cubicBezTo>
                  <a:pt x="11414" y="12886"/>
                  <a:pt x="11414" y="12518"/>
                  <a:pt x="11414" y="12273"/>
                </a:cubicBezTo>
                <a:cubicBezTo>
                  <a:pt x="11536" y="12150"/>
                  <a:pt x="11536" y="11905"/>
                  <a:pt x="11659" y="11782"/>
                </a:cubicBezTo>
                <a:cubicBezTo>
                  <a:pt x="11659" y="11659"/>
                  <a:pt x="11782" y="11536"/>
                  <a:pt x="11905" y="11414"/>
                </a:cubicBezTo>
                <a:cubicBezTo>
                  <a:pt x="12150" y="11291"/>
                  <a:pt x="12395" y="11045"/>
                  <a:pt x="12641" y="10800"/>
                </a:cubicBezTo>
                <a:cubicBezTo>
                  <a:pt x="13009" y="10432"/>
                  <a:pt x="13255" y="10064"/>
                  <a:pt x="13500" y="9695"/>
                </a:cubicBezTo>
                <a:cubicBezTo>
                  <a:pt x="13745" y="9450"/>
                  <a:pt x="13868" y="8959"/>
                  <a:pt x="13868" y="8468"/>
                </a:cubicBezTo>
                <a:cubicBezTo>
                  <a:pt x="13868" y="7977"/>
                  <a:pt x="13745" y="7732"/>
                  <a:pt x="13623" y="7364"/>
                </a:cubicBezTo>
                <a:cubicBezTo>
                  <a:pt x="13500" y="6995"/>
                  <a:pt x="13255" y="6750"/>
                  <a:pt x="13009" y="650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" name="-Freeform 354">
            <a:extLst>
              <a:ext uri="{FF2B5EF4-FFF2-40B4-BE49-F238E27FC236}">
                <a16:creationId xmlns:a16="http://schemas.microsoft.com/office/drawing/2014/main" id="{D5B3A255-4217-1842-9C68-59F86C9D2EB5}"/>
              </a:ext>
            </a:extLst>
          </p:cNvPr>
          <p:cNvSpPr/>
          <p:nvPr/>
        </p:nvSpPr>
        <p:spPr>
          <a:xfrm>
            <a:off x="2283795" y="1525293"/>
            <a:ext cx="429202" cy="345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7" y="10350"/>
                </a:moveTo>
                <a:cubicBezTo>
                  <a:pt x="18532" y="6750"/>
                  <a:pt x="18532" y="6750"/>
                  <a:pt x="18532" y="6750"/>
                </a:cubicBezTo>
                <a:cubicBezTo>
                  <a:pt x="18409" y="6600"/>
                  <a:pt x="18286" y="6600"/>
                  <a:pt x="18164" y="6600"/>
                </a:cubicBezTo>
                <a:cubicBezTo>
                  <a:pt x="17918" y="6600"/>
                  <a:pt x="17673" y="6900"/>
                  <a:pt x="17673" y="7200"/>
                </a:cubicBezTo>
                <a:cubicBezTo>
                  <a:pt x="17673" y="7350"/>
                  <a:pt x="17673" y="7500"/>
                  <a:pt x="17795" y="7650"/>
                </a:cubicBezTo>
                <a:cubicBezTo>
                  <a:pt x="19882" y="10200"/>
                  <a:pt x="19882" y="10200"/>
                  <a:pt x="19882" y="10200"/>
                </a:cubicBezTo>
                <a:cubicBezTo>
                  <a:pt x="8100" y="10200"/>
                  <a:pt x="8100" y="10200"/>
                  <a:pt x="8100" y="10200"/>
                </a:cubicBezTo>
                <a:cubicBezTo>
                  <a:pt x="14727" y="2100"/>
                  <a:pt x="14727" y="2100"/>
                  <a:pt x="14727" y="2100"/>
                </a:cubicBezTo>
                <a:cubicBezTo>
                  <a:pt x="14727" y="5400"/>
                  <a:pt x="14727" y="5400"/>
                  <a:pt x="14727" y="5400"/>
                </a:cubicBezTo>
                <a:cubicBezTo>
                  <a:pt x="14727" y="5700"/>
                  <a:pt x="14973" y="6000"/>
                  <a:pt x="15218" y="6000"/>
                </a:cubicBezTo>
                <a:cubicBezTo>
                  <a:pt x="15464" y="6000"/>
                  <a:pt x="15709" y="5700"/>
                  <a:pt x="15709" y="5400"/>
                </a:cubicBezTo>
                <a:cubicBezTo>
                  <a:pt x="15709" y="600"/>
                  <a:pt x="15709" y="600"/>
                  <a:pt x="15709" y="600"/>
                </a:cubicBezTo>
                <a:cubicBezTo>
                  <a:pt x="15709" y="300"/>
                  <a:pt x="15464" y="0"/>
                  <a:pt x="15218" y="0"/>
                </a:cubicBezTo>
                <a:cubicBezTo>
                  <a:pt x="11291" y="0"/>
                  <a:pt x="11291" y="0"/>
                  <a:pt x="11291" y="0"/>
                </a:cubicBezTo>
                <a:cubicBezTo>
                  <a:pt x="11045" y="0"/>
                  <a:pt x="10800" y="300"/>
                  <a:pt x="10800" y="600"/>
                </a:cubicBezTo>
                <a:cubicBezTo>
                  <a:pt x="10800" y="900"/>
                  <a:pt x="11045" y="1200"/>
                  <a:pt x="11291" y="1200"/>
                </a:cubicBezTo>
                <a:cubicBezTo>
                  <a:pt x="13991" y="1200"/>
                  <a:pt x="13991" y="1200"/>
                  <a:pt x="13991" y="1200"/>
                </a:cubicBezTo>
                <a:cubicBezTo>
                  <a:pt x="6627" y="10200"/>
                  <a:pt x="6627" y="10200"/>
                  <a:pt x="6627" y="10200"/>
                </a:cubicBezTo>
                <a:cubicBezTo>
                  <a:pt x="3805" y="10200"/>
                  <a:pt x="3805" y="10200"/>
                  <a:pt x="3805" y="10200"/>
                </a:cubicBezTo>
                <a:cubicBezTo>
                  <a:pt x="3682" y="9150"/>
                  <a:pt x="2823" y="8400"/>
                  <a:pt x="1964" y="8400"/>
                </a:cubicBezTo>
                <a:cubicBezTo>
                  <a:pt x="859" y="8400"/>
                  <a:pt x="0" y="9450"/>
                  <a:pt x="0" y="10800"/>
                </a:cubicBezTo>
                <a:cubicBezTo>
                  <a:pt x="0" y="12150"/>
                  <a:pt x="859" y="13200"/>
                  <a:pt x="1964" y="13200"/>
                </a:cubicBezTo>
                <a:cubicBezTo>
                  <a:pt x="2823" y="13200"/>
                  <a:pt x="3682" y="12450"/>
                  <a:pt x="3805" y="11400"/>
                </a:cubicBezTo>
                <a:cubicBezTo>
                  <a:pt x="6627" y="11400"/>
                  <a:pt x="6627" y="11400"/>
                  <a:pt x="6627" y="11400"/>
                </a:cubicBezTo>
                <a:cubicBezTo>
                  <a:pt x="13991" y="20400"/>
                  <a:pt x="13991" y="20400"/>
                  <a:pt x="13991" y="20400"/>
                </a:cubicBezTo>
                <a:cubicBezTo>
                  <a:pt x="11291" y="20400"/>
                  <a:pt x="11291" y="20400"/>
                  <a:pt x="11291" y="20400"/>
                </a:cubicBezTo>
                <a:cubicBezTo>
                  <a:pt x="11045" y="20400"/>
                  <a:pt x="10800" y="20700"/>
                  <a:pt x="10800" y="21000"/>
                </a:cubicBezTo>
                <a:cubicBezTo>
                  <a:pt x="10800" y="21300"/>
                  <a:pt x="11045" y="21600"/>
                  <a:pt x="11291" y="21600"/>
                </a:cubicBezTo>
                <a:cubicBezTo>
                  <a:pt x="15218" y="21600"/>
                  <a:pt x="15218" y="21600"/>
                  <a:pt x="15218" y="21600"/>
                </a:cubicBezTo>
                <a:cubicBezTo>
                  <a:pt x="15464" y="21600"/>
                  <a:pt x="15709" y="21300"/>
                  <a:pt x="15709" y="21000"/>
                </a:cubicBezTo>
                <a:cubicBezTo>
                  <a:pt x="15709" y="16200"/>
                  <a:pt x="15709" y="16200"/>
                  <a:pt x="15709" y="16200"/>
                </a:cubicBezTo>
                <a:cubicBezTo>
                  <a:pt x="15709" y="15900"/>
                  <a:pt x="15464" y="15600"/>
                  <a:pt x="15218" y="15600"/>
                </a:cubicBezTo>
                <a:cubicBezTo>
                  <a:pt x="14973" y="15600"/>
                  <a:pt x="14727" y="15900"/>
                  <a:pt x="14727" y="16200"/>
                </a:cubicBezTo>
                <a:cubicBezTo>
                  <a:pt x="14727" y="19500"/>
                  <a:pt x="14727" y="19500"/>
                  <a:pt x="14727" y="19500"/>
                </a:cubicBezTo>
                <a:cubicBezTo>
                  <a:pt x="8100" y="11400"/>
                  <a:pt x="8100" y="11400"/>
                  <a:pt x="8100" y="11400"/>
                </a:cubicBezTo>
                <a:cubicBezTo>
                  <a:pt x="19882" y="11400"/>
                  <a:pt x="19882" y="11400"/>
                  <a:pt x="19882" y="11400"/>
                </a:cubicBezTo>
                <a:cubicBezTo>
                  <a:pt x="17795" y="13950"/>
                  <a:pt x="17795" y="13950"/>
                  <a:pt x="17795" y="13950"/>
                </a:cubicBezTo>
                <a:cubicBezTo>
                  <a:pt x="17673" y="14100"/>
                  <a:pt x="17673" y="14250"/>
                  <a:pt x="17673" y="14400"/>
                </a:cubicBezTo>
                <a:cubicBezTo>
                  <a:pt x="17673" y="14700"/>
                  <a:pt x="17918" y="15000"/>
                  <a:pt x="18164" y="15000"/>
                </a:cubicBezTo>
                <a:cubicBezTo>
                  <a:pt x="18286" y="15000"/>
                  <a:pt x="18409" y="15000"/>
                  <a:pt x="18532" y="14850"/>
                </a:cubicBezTo>
                <a:cubicBezTo>
                  <a:pt x="21477" y="11250"/>
                  <a:pt x="21477" y="11250"/>
                  <a:pt x="21477" y="11250"/>
                </a:cubicBezTo>
                <a:cubicBezTo>
                  <a:pt x="21600" y="11100"/>
                  <a:pt x="21600" y="10950"/>
                  <a:pt x="21600" y="10800"/>
                </a:cubicBezTo>
                <a:cubicBezTo>
                  <a:pt x="21600" y="10650"/>
                  <a:pt x="21600" y="10500"/>
                  <a:pt x="21477" y="10350"/>
                </a:cubicBezTo>
                <a:moveTo>
                  <a:pt x="1964" y="12000"/>
                </a:moveTo>
                <a:cubicBezTo>
                  <a:pt x="1473" y="12000"/>
                  <a:pt x="982" y="11400"/>
                  <a:pt x="982" y="10800"/>
                </a:cubicBezTo>
                <a:cubicBezTo>
                  <a:pt x="982" y="10200"/>
                  <a:pt x="1473" y="9600"/>
                  <a:pt x="1964" y="9600"/>
                </a:cubicBezTo>
                <a:cubicBezTo>
                  <a:pt x="2455" y="9600"/>
                  <a:pt x="2945" y="10200"/>
                  <a:pt x="2945" y="10800"/>
                </a:cubicBezTo>
                <a:cubicBezTo>
                  <a:pt x="2945" y="11400"/>
                  <a:pt x="2455" y="12000"/>
                  <a:pt x="1964" y="120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" name="-Freeform 307">
            <a:extLst>
              <a:ext uri="{FF2B5EF4-FFF2-40B4-BE49-F238E27FC236}">
                <a16:creationId xmlns:a16="http://schemas.microsoft.com/office/drawing/2014/main" id="{CFB39DC3-7B87-B04B-8BFD-0DC1D683B108}"/>
              </a:ext>
            </a:extLst>
          </p:cNvPr>
          <p:cNvSpPr/>
          <p:nvPr/>
        </p:nvSpPr>
        <p:spPr>
          <a:xfrm>
            <a:off x="1584538" y="355661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27" y="12886"/>
                </a:moveTo>
                <a:cubicBezTo>
                  <a:pt x="11045" y="12027"/>
                  <a:pt x="11168" y="11659"/>
                  <a:pt x="9818" y="11659"/>
                </a:cubicBezTo>
                <a:cubicBezTo>
                  <a:pt x="8468" y="11659"/>
                  <a:pt x="7609" y="11905"/>
                  <a:pt x="7977" y="13745"/>
                </a:cubicBezTo>
                <a:cubicBezTo>
                  <a:pt x="8345" y="15586"/>
                  <a:pt x="9327" y="14850"/>
                  <a:pt x="9205" y="16200"/>
                </a:cubicBezTo>
                <a:cubicBezTo>
                  <a:pt x="9082" y="17673"/>
                  <a:pt x="9450" y="17918"/>
                  <a:pt x="9695" y="18286"/>
                </a:cubicBezTo>
                <a:cubicBezTo>
                  <a:pt x="9941" y="18655"/>
                  <a:pt x="10555" y="19636"/>
                  <a:pt x="10800" y="18164"/>
                </a:cubicBezTo>
                <a:cubicBezTo>
                  <a:pt x="11045" y="16814"/>
                  <a:pt x="11536" y="16077"/>
                  <a:pt x="12027" y="15341"/>
                </a:cubicBezTo>
                <a:cubicBezTo>
                  <a:pt x="12518" y="14727"/>
                  <a:pt x="13132" y="13868"/>
                  <a:pt x="12027" y="12886"/>
                </a:cubicBezTo>
                <a:moveTo>
                  <a:pt x="16200" y="12886"/>
                </a:moveTo>
                <a:cubicBezTo>
                  <a:pt x="15955" y="13132"/>
                  <a:pt x="15955" y="13500"/>
                  <a:pt x="16200" y="13868"/>
                </a:cubicBezTo>
                <a:cubicBezTo>
                  <a:pt x="16445" y="14114"/>
                  <a:pt x="17059" y="14359"/>
                  <a:pt x="17305" y="13868"/>
                </a:cubicBezTo>
                <a:cubicBezTo>
                  <a:pt x="17427" y="13255"/>
                  <a:pt x="16568" y="12641"/>
                  <a:pt x="16200" y="12886"/>
                </a:cubicBezTo>
                <a:moveTo>
                  <a:pt x="8468" y="9695"/>
                </a:moveTo>
                <a:cubicBezTo>
                  <a:pt x="8468" y="8959"/>
                  <a:pt x="9573" y="8223"/>
                  <a:pt x="10432" y="7977"/>
                </a:cubicBezTo>
                <a:cubicBezTo>
                  <a:pt x="11168" y="7609"/>
                  <a:pt x="11905" y="7486"/>
                  <a:pt x="11782" y="6873"/>
                </a:cubicBezTo>
                <a:cubicBezTo>
                  <a:pt x="11659" y="6259"/>
                  <a:pt x="11414" y="5891"/>
                  <a:pt x="10309" y="5891"/>
                </a:cubicBezTo>
                <a:cubicBezTo>
                  <a:pt x="9082" y="5891"/>
                  <a:pt x="9573" y="7486"/>
                  <a:pt x="8591" y="6505"/>
                </a:cubicBezTo>
                <a:cubicBezTo>
                  <a:pt x="7609" y="5523"/>
                  <a:pt x="8836" y="5768"/>
                  <a:pt x="9327" y="5645"/>
                </a:cubicBezTo>
                <a:cubicBezTo>
                  <a:pt x="9818" y="5400"/>
                  <a:pt x="10309" y="4541"/>
                  <a:pt x="9450" y="4418"/>
                </a:cubicBezTo>
                <a:cubicBezTo>
                  <a:pt x="8591" y="4418"/>
                  <a:pt x="8714" y="4786"/>
                  <a:pt x="8100" y="4541"/>
                </a:cubicBezTo>
                <a:cubicBezTo>
                  <a:pt x="7364" y="4295"/>
                  <a:pt x="7118" y="5400"/>
                  <a:pt x="6627" y="5277"/>
                </a:cubicBezTo>
                <a:cubicBezTo>
                  <a:pt x="6382" y="5155"/>
                  <a:pt x="5645" y="4664"/>
                  <a:pt x="5155" y="4050"/>
                </a:cubicBezTo>
                <a:cubicBezTo>
                  <a:pt x="4050" y="4909"/>
                  <a:pt x="3314" y="6014"/>
                  <a:pt x="2700" y="7241"/>
                </a:cubicBezTo>
                <a:cubicBezTo>
                  <a:pt x="2823" y="8836"/>
                  <a:pt x="3805" y="9695"/>
                  <a:pt x="3805" y="9695"/>
                </a:cubicBezTo>
                <a:cubicBezTo>
                  <a:pt x="3805" y="9695"/>
                  <a:pt x="4295" y="10800"/>
                  <a:pt x="6995" y="12150"/>
                </a:cubicBezTo>
                <a:cubicBezTo>
                  <a:pt x="6995" y="12150"/>
                  <a:pt x="7486" y="12150"/>
                  <a:pt x="6873" y="11536"/>
                </a:cubicBezTo>
                <a:cubicBezTo>
                  <a:pt x="6259" y="10923"/>
                  <a:pt x="5645" y="10186"/>
                  <a:pt x="6382" y="9695"/>
                </a:cubicBezTo>
                <a:cubicBezTo>
                  <a:pt x="7118" y="9327"/>
                  <a:pt x="7364" y="9327"/>
                  <a:pt x="7609" y="10064"/>
                </a:cubicBezTo>
                <a:cubicBezTo>
                  <a:pt x="7732" y="10800"/>
                  <a:pt x="8345" y="10432"/>
                  <a:pt x="8468" y="9695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9636" y="9941"/>
                </a:moveTo>
                <a:cubicBezTo>
                  <a:pt x="19636" y="9941"/>
                  <a:pt x="19636" y="9818"/>
                  <a:pt x="19514" y="9695"/>
                </a:cubicBezTo>
                <a:cubicBezTo>
                  <a:pt x="19514" y="9573"/>
                  <a:pt x="19514" y="9327"/>
                  <a:pt x="19514" y="9205"/>
                </a:cubicBezTo>
                <a:cubicBezTo>
                  <a:pt x="19514" y="9082"/>
                  <a:pt x="19391" y="8959"/>
                  <a:pt x="19391" y="8836"/>
                </a:cubicBezTo>
                <a:cubicBezTo>
                  <a:pt x="19391" y="8714"/>
                  <a:pt x="19391" y="8591"/>
                  <a:pt x="19268" y="8345"/>
                </a:cubicBezTo>
                <a:cubicBezTo>
                  <a:pt x="19268" y="8223"/>
                  <a:pt x="19268" y="8223"/>
                  <a:pt x="19268" y="8100"/>
                </a:cubicBezTo>
                <a:cubicBezTo>
                  <a:pt x="19145" y="7855"/>
                  <a:pt x="19023" y="7609"/>
                  <a:pt x="19023" y="7364"/>
                </a:cubicBezTo>
                <a:cubicBezTo>
                  <a:pt x="18900" y="7364"/>
                  <a:pt x="18900" y="7241"/>
                  <a:pt x="18777" y="7118"/>
                </a:cubicBezTo>
                <a:cubicBezTo>
                  <a:pt x="18777" y="6995"/>
                  <a:pt x="18655" y="6873"/>
                  <a:pt x="18655" y="6750"/>
                </a:cubicBezTo>
                <a:cubicBezTo>
                  <a:pt x="18532" y="6627"/>
                  <a:pt x="18532" y="6505"/>
                  <a:pt x="18409" y="6382"/>
                </a:cubicBezTo>
                <a:cubicBezTo>
                  <a:pt x="18409" y="6259"/>
                  <a:pt x="18286" y="6136"/>
                  <a:pt x="18286" y="6136"/>
                </a:cubicBezTo>
                <a:cubicBezTo>
                  <a:pt x="18164" y="6014"/>
                  <a:pt x="18164" y="5891"/>
                  <a:pt x="18041" y="5768"/>
                </a:cubicBezTo>
                <a:cubicBezTo>
                  <a:pt x="18041" y="5645"/>
                  <a:pt x="17918" y="5645"/>
                  <a:pt x="17918" y="5523"/>
                </a:cubicBezTo>
                <a:cubicBezTo>
                  <a:pt x="17550" y="5032"/>
                  <a:pt x="17182" y="4664"/>
                  <a:pt x="16691" y="4295"/>
                </a:cubicBezTo>
                <a:cubicBezTo>
                  <a:pt x="16691" y="4295"/>
                  <a:pt x="16691" y="4173"/>
                  <a:pt x="16691" y="4173"/>
                </a:cubicBezTo>
                <a:cubicBezTo>
                  <a:pt x="16445" y="4050"/>
                  <a:pt x="16323" y="3927"/>
                  <a:pt x="16200" y="3805"/>
                </a:cubicBezTo>
                <a:cubicBezTo>
                  <a:pt x="16200" y="3805"/>
                  <a:pt x="16200" y="3805"/>
                  <a:pt x="16200" y="3805"/>
                </a:cubicBezTo>
                <a:cubicBezTo>
                  <a:pt x="15464" y="3191"/>
                  <a:pt x="14727" y="2823"/>
                  <a:pt x="13868" y="2455"/>
                </a:cubicBezTo>
                <a:cubicBezTo>
                  <a:pt x="13623" y="2945"/>
                  <a:pt x="13377" y="3436"/>
                  <a:pt x="13009" y="3559"/>
                </a:cubicBezTo>
                <a:cubicBezTo>
                  <a:pt x="12641" y="3805"/>
                  <a:pt x="12641" y="4786"/>
                  <a:pt x="13500" y="4664"/>
                </a:cubicBezTo>
                <a:cubicBezTo>
                  <a:pt x="13500" y="4664"/>
                  <a:pt x="13255" y="4909"/>
                  <a:pt x="13500" y="5891"/>
                </a:cubicBezTo>
                <a:cubicBezTo>
                  <a:pt x="13745" y="6750"/>
                  <a:pt x="14114" y="6995"/>
                  <a:pt x="15341" y="6382"/>
                </a:cubicBezTo>
                <a:cubicBezTo>
                  <a:pt x="15832" y="6259"/>
                  <a:pt x="16200" y="6382"/>
                  <a:pt x="16200" y="6873"/>
                </a:cubicBezTo>
                <a:cubicBezTo>
                  <a:pt x="16077" y="7977"/>
                  <a:pt x="15218" y="7977"/>
                  <a:pt x="15832" y="9818"/>
                </a:cubicBezTo>
                <a:cubicBezTo>
                  <a:pt x="16323" y="10923"/>
                  <a:pt x="17305" y="11291"/>
                  <a:pt x="17673" y="12150"/>
                </a:cubicBezTo>
                <a:cubicBezTo>
                  <a:pt x="17795" y="12641"/>
                  <a:pt x="18532" y="13132"/>
                  <a:pt x="19268" y="13377"/>
                </a:cubicBezTo>
                <a:cubicBezTo>
                  <a:pt x="19268" y="13132"/>
                  <a:pt x="19391" y="12886"/>
                  <a:pt x="19391" y="12641"/>
                </a:cubicBezTo>
                <a:cubicBezTo>
                  <a:pt x="19391" y="12641"/>
                  <a:pt x="19514" y="12518"/>
                  <a:pt x="19514" y="12395"/>
                </a:cubicBezTo>
                <a:cubicBezTo>
                  <a:pt x="19514" y="12273"/>
                  <a:pt x="19514" y="12027"/>
                  <a:pt x="19514" y="11905"/>
                </a:cubicBezTo>
                <a:cubicBezTo>
                  <a:pt x="19636" y="11782"/>
                  <a:pt x="19636" y="11659"/>
                  <a:pt x="19636" y="11659"/>
                </a:cubicBezTo>
                <a:cubicBezTo>
                  <a:pt x="19636" y="11291"/>
                  <a:pt x="19636" y="11045"/>
                  <a:pt x="19636" y="10800"/>
                </a:cubicBezTo>
                <a:cubicBezTo>
                  <a:pt x="19636" y="10555"/>
                  <a:pt x="19636" y="10309"/>
                  <a:pt x="19636" y="9941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-Freeform 385">
            <a:extLst>
              <a:ext uri="{FF2B5EF4-FFF2-40B4-BE49-F238E27FC236}">
                <a16:creationId xmlns:a16="http://schemas.microsoft.com/office/drawing/2014/main" id="{3D130819-19C2-B547-8BF5-F931C8EEA72B}"/>
              </a:ext>
            </a:extLst>
          </p:cNvPr>
          <p:cNvSpPr/>
          <p:nvPr/>
        </p:nvSpPr>
        <p:spPr>
          <a:xfrm>
            <a:off x="6400315" y="449329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64" y="10432"/>
                </a:moveTo>
                <a:cubicBezTo>
                  <a:pt x="15586" y="10432"/>
                  <a:pt x="15586" y="10432"/>
                  <a:pt x="15586" y="10432"/>
                </a:cubicBezTo>
                <a:cubicBezTo>
                  <a:pt x="15464" y="10309"/>
                  <a:pt x="15464" y="10309"/>
                  <a:pt x="15464" y="10309"/>
                </a:cubicBezTo>
                <a:cubicBezTo>
                  <a:pt x="15464" y="10309"/>
                  <a:pt x="15464" y="10309"/>
                  <a:pt x="15341" y="10309"/>
                </a:cubicBezTo>
                <a:cubicBezTo>
                  <a:pt x="8714" y="6505"/>
                  <a:pt x="8714" y="6505"/>
                  <a:pt x="8714" y="6505"/>
                </a:cubicBezTo>
                <a:cubicBezTo>
                  <a:pt x="8591" y="6505"/>
                  <a:pt x="8591" y="6505"/>
                  <a:pt x="8591" y="6505"/>
                </a:cubicBezTo>
                <a:cubicBezTo>
                  <a:pt x="8591" y="6382"/>
                  <a:pt x="8468" y="6382"/>
                  <a:pt x="8345" y="6382"/>
                </a:cubicBezTo>
                <a:cubicBezTo>
                  <a:pt x="8100" y="6382"/>
                  <a:pt x="7855" y="6627"/>
                  <a:pt x="7855" y="6873"/>
                </a:cubicBezTo>
                <a:cubicBezTo>
                  <a:pt x="7855" y="14727"/>
                  <a:pt x="7855" y="14727"/>
                  <a:pt x="7855" y="14727"/>
                </a:cubicBezTo>
                <a:cubicBezTo>
                  <a:pt x="7855" y="14973"/>
                  <a:pt x="8100" y="15218"/>
                  <a:pt x="8345" y="15218"/>
                </a:cubicBezTo>
                <a:cubicBezTo>
                  <a:pt x="8468" y="15218"/>
                  <a:pt x="8591" y="15218"/>
                  <a:pt x="8591" y="15095"/>
                </a:cubicBezTo>
                <a:cubicBezTo>
                  <a:pt x="8714" y="15095"/>
                  <a:pt x="8714" y="15095"/>
                  <a:pt x="8714" y="15095"/>
                </a:cubicBezTo>
                <a:cubicBezTo>
                  <a:pt x="15341" y="11291"/>
                  <a:pt x="15341" y="11291"/>
                  <a:pt x="15341" y="11291"/>
                </a:cubicBezTo>
                <a:cubicBezTo>
                  <a:pt x="15464" y="11291"/>
                  <a:pt x="15464" y="11291"/>
                  <a:pt x="15464" y="11291"/>
                </a:cubicBezTo>
                <a:cubicBezTo>
                  <a:pt x="15586" y="11168"/>
                  <a:pt x="15586" y="11168"/>
                  <a:pt x="15586" y="11168"/>
                </a:cubicBezTo>
                <a:cubicBezTo>
                  <a:pt x="15464" y="11168"/>
                  <a:pt x="15464" y="11168"/>
                  <a:pt x="15464" y="11168"/>
                </a:cubicBezTo>
                <a:cubicBezTo>
                  <a:pt x="15586" y="11045"/>
                  <a:pt x="15709" y="10923"/>
                  <a:pt x="15709" y="10800"/>
                </a:cubicBezTo>
                <a:cubicBezTo>
                  <a:pt x="15709" y="10677"/>
                  <a:pt x="15586" y="10555"/>
                  <a:pt x="15464" y="10432"/>
                </a:cubicBezTo>
                <a:moveTo>
                  <a:pt x="8836" y="13868"/>
                </a:moveTo>
                <a:cubicBezTo>
                  <a:pt x="8836" y="7732"/>
                  <a:pt x="8836" y="7732"/>
                  <a:pt x="8836" y="7732"/>
                </a:cubicBezTo>
                <a:cubicBezTo>
                  <a:pt x="14236" y="10800"/>
                  <a:pt x="14236" y="10800"/>
                  <a:pt x="14236" y="10800"/>
                </a:cubicBezTo>
                <a:lnTo>
                  <a:pt x="8836" y="13868"/>
                </a:lnTo>
                <a:close/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-Freeform 32">
            <a:extLst>
              <a:ext uri="{FF2B5EF4-FFF2-40B4-BE49-F238E27FC236}">
                <a16:creationId xmlns:a16="http://schemas.microsoft.com/office/drawing/2014/main" id="{016EF91F-F585-C24A-B8EF-7E0AF753A6B6}"/>
              </a:ext>
            </a:extLst>
          </p:cNvPr>
          <p:cNvSpPr/>
          <p:nvPr/>
        </p:nvSpPr>
        <p:spPr>
          <a:xfrm>
            <a:off x="17307315" y="3430005"/>
            <a:ext cx="369404" cy="361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18655"/>
                </a:moveTo>
                <a:cubicBezTo>
                  <a:pt x="1964" y="18655"/>
                  <a:pt x="1964" y="18655"/>
                  <a:pt x="1964" y="18655"/>
                </a:cubicBezTo>
                <a:cubicBezTo>
                  <a:pt x="1964" y="19636"/>
                  <a:pt x="1964" y="19636"/>
                  <a:pt x="1964" y="19636"/>
                </a:cubicBezTo>
                <a:cubicBezTo>
                  <a:pt x="2945" y="19636"/>
                  <a:pt x="2945" y="19636"/>
                  <a:pt x="2945" y="19636"/>
                </a:cubicBezTo>
                <a:lnTo>
                  <a:pt x="2945" y="18655"/>
                </a:lnTo>
                <a:close/>
                <a:moveTo>
                  <a:pt x="2945" y="14727"/>
                </a:moveTo>
                <a:cubicBezTo>
                  <a:pt x="1964" y="14727"/>
                  <a:pt x="1964" y="14727"/>
                  <a:pt x="1964" y="14727"/>
                </a:cubicBezTo>
                <a:cubicBezTo>
                  <a:pt x="1964" y="15709"/>
                  <a:pt x="1964" y="15709"/>
                  <a:pt x="1964" y="15709"/>
                </a:cubicBezTo>
                <a:cubicBezTo>
                  <a:pt x="2945" y="15709"/>
                  <a:pt x="2945" y="15709"/>
                  <a:pt x="2945" y="15709"/>
                </a:cubicBezTo>
                <a:lnTo>
                  <a:pt x="2945" y="14727"/>
                </a:lnTo>
                <a:close/>
                <a:moveTo>
                  <a:pt x="1964" y="6873"/>
                </a:moveTo>
                <a:cubicBezTo>
                  <a:pt x="2945" y="6873"/>
                  <a:pt x="2945" y="6873"/>
                  <a:pt x="2945" y="6873"/>
                </a:cubicBezTo>
                <a:cubicBezTo>
                  <a:pt x="2945" y="5891"/>
                  <a:pt x="2945" y="5891"/>
                  <a:pt x="2945" y="5891"/>
                </a:cubicBezTo>
                <a:cubicBezTo>
                  <a:pt x="1964" y="5891"/>
                  <a:pt x="1964" y="5891"/>
                  <a:pt x="1964" y="5891"/>
                </a:cubicBezTo>
                <a:lnTo>
                  <a:pt x="1964" y="6873"/>
                </a:lnTo>
                <a:close/>
                <a:moveTo>
                  <a:pt x="2945" y="16691"/>
                </a:moveTo>
                <a:cubicBezTo>
                  <a:pt x="1964" y="16691"/>
                  <a:pt x="1964" y="16691"/>
                  <a:pt x="1964" y="16691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2945" y="17673"/>
                  <a:pt x="2945" y="17673"/>
                  <a:pt x="2945" y="17673"/>
                </a:cubicBezTo>
                <a:lnTo>
                  <a:pt x="2945" y="16691"/>
                </a:lnTo>
                <a:close/>
                <a:moveTo>
                  <a:pt x="1964" y="10800"/>
                </a:moveTo>
                <a:cubicBezTo>
                  <a:pt x="2945" y="10800"/>
                  <a:pt x="2945" y="10800"/>
                  <a:pt x="2945" y="10800"/>
                </a:cubicBezTo>
                <a:cubicBezTo>
                  <a:pt x="2945" y="9818"/>
                  <a:pt x="2945" y="9818"/>
                  <a:pt x="2945" y="9818"/>
                </a:cubicBezTo>
                <a:cubicBezTo>
                  <a:pt x="1964" y="9818"/>
                  <a:pt x="1964" y="9818"/>
                  <a:pt x="1964" y="9818"/>
                </a:cubicBezTo>
                <a:lnTo>
                  <a:pt x="1964" y="10800"/>
                </a:lnTo>
                <a:close/>
                <a:moveTo>
                  <a:pt x="1964" y="8836"/>
                </a:moveTo>
                <a:cubicBezTo>
                  <a:pt x="2945" y="8836"/>
                  <a:pt x="2945" y="8836"/>
                  <a:pt x="2945" y="8836"/>
                </a:cubicBezTo>
                <a:cubicBezTo>
                  <a:pt x="2945" y="7855"/>
                  <a:pt x="2945" y="7855"/>
                  <a:pt x="2945" y="7855"/>
                </a:cubicBezTo>
                <a:cubicBezTo>
                  <a:pt x="1964" y="7855"/>
                  <a:pt x="1964" y="7855"/>
                  <a:pt x="1964" y="7855"/>
                </a:cubicBezTo>
                <a:lnTo>
                  <a:pt x="1964" y="8836"/>
                </a:lnTo>
                <a:close/>
                <a:moveTo>
                  <a:pt x="15709" y="3927"/>
                </a:move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741"/>
                  <a:pt x="17673" y="19636"/>
                </a:cubicBezTo>
                <a:cubicBezTo>
                  <a:pt x="17673" y="5891"/>
                  <a:pt x="17673" y="5891"/>
                  <a:pt x="17673" y="5891"/>
                </a:cubicBezTo>
                <a:cubicBezTo>
                  <a:pt x="17673" y="4786"/>
                  <a:pt x="16814" y="3927"/>
                  <a:pt x="15709" y="3927"/>
                </a:cubicBezTo>
                <a:moveTo>
                  <a:pt x="3927" y="20618"/>
                </a:move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3255"/>
                  <a:pt x="982" y="13255"/>
                  <a:pt x="982" y="13255"/>
                </a:cubicBezTo>
                <a:cubicBezTo>
                  <a:pt x="3927" y="13255"/>
                  <a:pt x="3927" y="13255"/>
                  <a:pt x="3927" y="13255"/>
                </a:cubicBezTo>
                <a:lnTo>
                  <a:pt x="3927" y="20618"/>
                </a:lnTo>
                <a:close/>
                <a:moveTo>
                  <a:pt x="3927" y="12273"/>
                </a:moveTo>
                <a:cubicBezTo>
                  <a:pt x="982" y="12273"/>
                  <a:pt x="982" y="12273"/>
                  <a:pt x="982" y="12273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3927" y="4909"/>
                  <a:pt x="3927" y="4909"/>
                  <a:pt x="3927" y="4909"/>
                </a:cubicBezTo>
                <a:lnTo>
                  <a:pt x="3927" y="12273"/>
                </a:lnTo>
                <a:close/>
                <a:moveTo>
                  <a:pt x="12764" y="20618"/>
                </a:moveTo>
                <a:cubicBezTo>
                  <a:pt x="4909" y="20618"/>
                  <a:pt x="4909" y="20618"/>
                  <a:pt x="4909" y="20618"/>
                </a:cubicBezTo>
                <a:cubicBezTo>
                  <a:pt x="4909" y="13255"/>
                  <a:pt x="4909" y="13255"/>
                  <a:pt x="4909" y="13255"/>
                </a:cubicBezTo>
                <a:cubicBezTo>
                  <a:pt x="12764" y="13255"/>
                  <a:pt x="12764" y="13255"/>
                  <a:pt x="12764" y="13255"/>
                </a:cubicBezTo>
                <a:lnTo>
                  <a:pt x="12764" y="20618"/>
                </a:lnTo>
                <a:close/>
                <a:moveTo>
                  <a:pt x="12764" y="12273"/>
                </a:moveTo>
                <a:cubicBezTo>
                  <a:pt x="4909" y="12273"/>
                  <a:pt x="4909" y="12273"/>
                  <a:pt x="4909" y="12273"/>
                </a:cubicBezTo>
                <a:cubicBezTo>
                  <a:pt x="4909" y="4909"/>
                  <a:pt x="4909" y="4909"/>
                  <a:pt x="4909" y="4909"/>
                </a:cubicBezTo>
                <a:cubicBezTo>
                  <a:pt x="12764" y="4909"/>
                  <a:pt x="12764" y="4909"/>
                  <a:pt x="12764" y="4909"/>
                </a:cubicBezTo>
                <a:lnTo>
                  <a:pt x="12764" y="12273"/>
                </a:lnTo>
                <a:close/>
                <a:moveTo>
                  <a:pt x="16691" y="19636"/>
                </a:moveTo>
                <a:cubicBezTo>
                  <a:pt x="16691" y="20127"/>
                  <a:pt x="16200" y="20618"/>
                  <a:pt x="15709" y="20618"/>
                </a:cubicBezTo>
                <a:cubicBezTo>
                  <a:pt x="13745" y="20618"/>
                  <a:pt x="13745" y="20618"/>
                  <a:pt x="13745" y="20618"/>
                </a:cubicBezTo>
                <a:cubicBezTo>
                  <a:pt x="13745" y="13255"/>
                  <a:pt x="13745" y="13255"/>
                  <a:pt x="13745" y="13255"/>
                </a:cubicBezTo>
                <a:cubicBezTo>
                  <a:pt x="16691" y="13255"/>
                  <a:pt x="16691" y="13255"/>
                  <a:pt x="16691" y="13255"/>
                </a:cubicBezTo>
                <a:lnTo>
                  <a:pt x="16691" y="19636"/>
                </a:lnTo>
                <a:close/>
                <a:moveTo>
                  <a:pt x="16691" y="12273"/>
                </a:moveTo>
                <a:cubicBezTo>
                  <a:pt x="13745" y="12273"/>
                  <a:pt x="13745" y="12273"/>
                  <a:pt x="13745" y="12273"/>
                </a:cubicBezTo>
                <a:cubicBezTo>
                  <a:pt x="13745" y="4909"/>
                  <a:pt x="13745" y="4909"/>
                  <a:pt x="13745" y="4909"/>
                </a:cubicBezTo>
                <a:cubicBezTo>
                  <a:pt x="15709" y="4909"/>
                  <a:pt x="15709" y="4909"/>
                  <a:pt x="15709" y="4909"/>
                </a:cubicBezTo>
                <a:cubicBezTo>
                  <a:pt x="16200" y="4909"/>
                  <a:pt x="16691" y="5400"/>
                  <a:pt x="16691" y="5891"/>
                </a:cubicBezTo>
                <a:lnTo>
                  <a:pt x="16691" y="12273"/>
                </a:lnTo>
                <a:close/>
                <a:moveTo>
                  <a:pt x="14727" y="6873"/>
                </a:moveTo>
                <a:cubicBezTo>
                  <a:pt x="15709" y="6873"/>
                  <a:pt x="15709" y="6873"/>
                  <a:pt x="15709" y="6873"/>
                </a:cubicBezTo>
                <a:cubicBezTo>
                  <a:pt x="15709" y="5891"/>
                  <a:pt x="15709" y="5891"/>
                  <a:pt x="15709" y="5891"/>
                </a:cubicBezTo>
                <a:cubicBezTo>
                  <a:pt x="14727" y="5891"/>
                  <a:pt x="14727" y="5891"/>
                  <a:pt x="14727" y="5891"/>
                </a:cubicBezTo>
                <a:lnTo>
                  <a:pt x="14727" y="6873"/>
                </a:lnTo>
                <a:close/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859"/>
                  <a:pt x="3927" y="1964"/>
                </a:cubicBezTo>
                <a:cubicBezTo>
                  <a:pt x="3927" y="2455"/>
                  <a:pt x="3927" y="2455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1964"/>
                  <a:pt x="4909" y="1964"/>
                  <a:pt x="4909" y="1964"/>
                </a:cubicBezTo>
                <a:cubicBezTo>
                  <a:pt x="4909" y="1473"/>
                  <a:pt x="5400" y="982"/>
                  <a:pt x="5891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cubicBezTo>
                  <a:pt x="20618" y="15709"/>
                  <a:pt x="20618" y="15709"/>
                  <a:pt x="20618" y="15709"/>
                </a:cubicBezTo>
                <a:cubicBezTo>
                  <a:pt x="20618" y="16200"/>
                  <a:pt x="20127" y="16691"/>
                  <a:pt x="19636" y="16691"/>
                </a:cubicBezTo>
                <a:cubicBezTo>
                  <a:pt x="19145" y="16691"/>
                  <a:pt x="19145" y="16691"/>
                  <a:pt x="19145" y="16691"/>
                </a:cubicBezTo>
                <a:cubicBezTo>
                  <a:pt x="18900" y="16691"/>
                  <a:pt x="18655" y="16936"/>
                  <a:pt x="18655" y="17182"/>
                </a:cubicBezTo>
                <a:cubicBezTo>
                  <a:pt x="18655" y="17427"/>
                  <a:pt x="18900" y="17673"/>
                  <a:pt x="19145" y="17673"/>
                </a:cubicBezTo>
                <a:cubicBezTo>
                  <a:pt x="19636" y="17673"/>
                  <a:pt x="19636" y="17673"/>
                  <a:pt x="19636" y="17673"/>
                </a:cubicBezTo>
                <a:cubicBezTo>
                  <a:pt x="20741" y="17673"/>
                  <a:pt x="21600" y="16814"/>
                  <a:pt x="21600" y="15709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4727" y="8836"/>
                </a:moveTo>
                <a:cubicBezTo>
                  <a:pt x="15709" y="8836"/>
                  <a:pt x="15709" y="8836"/>
                  <a:pt x="15709" y="8836"/>
                </a:cubicBezTo>
                <a:cubicBezTo>
                  <a:pt x="15709" y="7855"/>
                  <a:pt x="15709" y="7855"/>
                  <a:pt x="15709" y="7855"/>
                </a:cubicBezTo>
                <a:cubicBezTo>
                  <a:pt x="14727" y="7855"/>
                  <a:pt x="14727" y="7855"/>
                  <a:pt x="14727" y="7855"/>
                </a:cubicBezTo>
                <a:lnTo>
                  <a:pt x="14727" y="8836"/>
                </a:lnTo>
                <a:close/>
                <a:moveTo>
                  <a:pt x="15709" y="16691"/>
                </a:moveTo>
                <a:cubicBezTo>
                  <a:pt x="14727" y="16691"/>
                  <a:pt x="14727" y="16691"/>
                  <a:pt x="14727" y="16691"/>
                </a:cubicBezTo>
                <a:cubicBezTo>
                  <a:pt x="14727" y="17673"/>
                  <a:pt x="14727" y="17673"/>
                  <a:pt x="14727" y="17673"/>
                </a:cubicBezTo>
                <a:cubicBezTo>
                  <a:pt x="15709" y="17673"/>
                  <a:pt x="15709" y="17673"/>
                  <a:pt x="15709" y="17673"/>
                </a:cubicBezTo>
                <a:lnTo>
                  <a:pt x="15709" y="16691"/>
                </a:lnTo>
                <a:close/>
                <a:moveTo>
                  <a:pt x="14727" y="10800"/>
                </a:moveTo>
                <a:cubicBezTo>
                  <a:pt x="15709" y="10800"/>
                  <a:pt x="15709" y="10800"/>
                  <a:pt x="15709" y="10800"/>
                </a:cubicBezTo>
                <a:cubicBezTo>
                  <a:pt x="15709" y="9818"/>
                  <a:pt x="15709" y="9818"/>
                  <a:pt x="15709" y="9818"/>
                </a:cubicBezTo>
                <a:cubicBezTo>
                  <a:pt x="14727" y="9818"/>
                  <a:pt x="14727" y="9818"/>
                  <a:pt x="14727" y="9818"/>
                </a:cubicBezTo>
                <a:lnTo>
                  <a:pt x="14727" y="10800"/>
                </a:lnTo>
                <a:close/>
                <a:moveTo>
                  <a:pt x="15709" y="14727"/>
                </a:moveTo>
                <a:cubicBezTo>
                  <a:pt x="14727" y="14727"/>
                  <a:pt x="14727" y="14727"/>
                  <a:pt x="14727" y="14727"/>
                </a:cubicBezTo>
                <a:cubicBezTo>
                  <a:pt x="14727" y="15709"/>
                  <a:pt x="14727" y="15709"/>
                  <a:pt x="14727" y="15709"/>
                </a:cubicBezTo>
                <a:cubicBezTo>
                  <a:pt x="15709" y="15709"/>
                  <a:pt x="15709" y="15709"/>
                  <a:pt x="15709" y="15709"/>
                </a:cubicBezTo>
                <a:lnTo>
                  <a:pt x="15709" y="14727"/>
                </a:lnTo>
                <a:close/>
                <a:moveTo>
                  <a:pt x="15709" y="18655"/>
                </a:moveTo>
                <a:cubicBezTo>
                  <a:pt x="14727" y="18655"/>
                  <a:pt x="14727" y="18655"/>
                  <a:pt x="14727" y="18655"/>
                </a:cubicBezTo>
                <a:cubicBezTo>
                  <a:pt x="14727" y="19636"/>
                  <a:pt x="14727" y="19636"/>
                  <a:pt x="14727" y="19636"/>
                </a:cubicBezTo>
                <a:cubicBezTo>
                  <a:pt x="15709" y="19636"/>
                  <a:pt x="15709" y="19636"/>
                  <a:pt x="15709" y="19636"/>
                </a:cubicBezTo>
                <a:lnTo>
                  <a:pt x="15709" y="1865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-Freeform 5">
            <a:extLst>
              <a:ext uri="{FF2B5EF4-FFF2-40B4-BE49-F238E27FC236}">
                <a16:creationId xmlns:a16="http://schemas.microsoft.com/office/drawing/2014/main" id="{7A341A85-9656-5046-895E-8923B1F497B7}"/>
              </a:ext>
            </a:extLst>
          </p:cNvPr>
          <p:cNvSpPr/>
          <p:nvPr/>
        </p:nvSpPr>
        <p:spPr>
          <a:xfrm>
            <a:off x="6422301" y="5480068"/>
            <a:ext cx="400850" cy="35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4" h="21390" extrusionOk="0">
                <a:moveTo>
                  <a:pt x="20584" y="11598"/>
                </a:moveTo>
                <a:cubicBezTo>
                  <a:pt x="21600" y="10446"/>
                  <a:pt x="21346" y="8142"/>
                  <a:pt x="19313" y="8142"/>
                </a:cubicBezTo>
                <a:cubicBezTo>
                  <a:pt x="14485" y="8142"/>
                  <a:pt x="14485" y="8142"/>
                  <a:pt x="14485" y="8142"/>
                </a:cubicBezTo>
                <a:cubicBezTo>
                  <a:pt x="14739" y="6990"/>
                  <a:pt x="14993" y="4974"/>
                  <a:pt x="14993" y="4686"/>
                </a:cubicBezTo>
                <a:cubicBezTo>
                  <a:pt x="14993" y="2958"/>
                  <a:pt x="13976" y="942"/>
                  <a:pt x="13976" y="654"/>
                </a:cubicBezTo>
                <a:cubicBezTo>
                  <a:pt x="13722" y="366"/>
                  <a:pt x="12706" y="-210"/>
                  <a:pt x="11944" y="78"/>
                </a:cubicBezTo>
                <a:cubicBezTo>
                  <a:pt x="10673" y="366"/>
                  <a:pt x="10673" y="1230"/>
                  <a:pt x="10673" y="1518"/>
                </a:cubicBezTo>
                <a:cubicBezTo>
                  <a:pt x="10673" y="1518"/>
                  <a:pt x="10673" y="3822"/>
                  <a:pt x="10673" y="4398"/>
                </a:cubicBezTo>
                <a:cubicBezTo>
                  <a:pt x="10165" y="5838"/>
                  <a:pt x="8132" y="9582"/>
                  <a:pt x="7624" y="9870"/>
                </a:cubicBezTo>
                <a:cubicBezTo>
                  <a:pt x="7369" y="9582"/>
                  <a:pt x="7369" y="9582"/>
                  <a:pt x="7115" y="9582"/>
                </a:cubicBezTo>
                <a:cubicBezTo>
                  <a:pt x="1016" y="9582"/>
                  <a:pt x="1016" y="9582"/>
                  <a:pt x="1016" y="9582"/>
                </a:cubicBezTo>
                <a:cubicBezTo>
                  <a:pt x="508" y="9582"/>
                  <a:pt x="0" y="10158"/>
                  <a:pt x="0" y="10734"/>
                </a:cubicBezTo>
                <a:cubicBezTo>
                  <a:pt x="0" y="20238"/>
                  <a:pt x="0" y="20238"/>
                  <a:pt x="0" y="20238"/>
                </a:cubicBezTo>
                <a:cubicBezTo>
                  <a:pt x="0" y="20814"/>
                  <a:pt x="508" y="21390"/>
                  <a:pt x="1016" y="21390"/>
                </a:cubicBezTo>
                <a:cubicBezTo>
                  <a:pt x="6353" y="21390"/>
                  <a:pt x="6353" y="21390"/>
                  <a:pt x="6353" y="21390"/>
                </a:cubicBezTo>
                <a:cubicBezTo>
                  <a:pt x="6861" y="21390"/>
                  <a:pt x="7369" y="20814"/>
                  <a:pt x="7369" y="20238"/>
                </a:cubicBezTo>
                <a:cubicBezTo>
                  <a:pt x="7369" y="19950"/>
                  <a:pt x="7369" y="19950"/>
                  <a:pt x="7369" y="19950"/>
                </a:cubicBezTo>
                <a:cubicBezTo>
                  <a:pt x="7369" y="19950"/>
                  <a:pt x="7624" y="19950"/>
                  <a:pt x="7624" y="19950"/>
                </a:cubicBezTo>
                <a:cubicBezTo>
                  <a:pt x="7878" y="20238"/>
                  <a:pt x="8386" y="20526"/>
                  <a:pt x="8894" y="20526"/>
                </a:cubicBezTo>
                <a:cubicBezTo>
                  <a:pt x="17280" y="20526"/>
                  <a:pt x="17280" y="20526"/>
                  <a:pt x="17280" y="20526"/>
                </a:cubicBezTo>
                <a:cubicBezTo>
                  <a:pt x="20329" y="20526"/>
                  <a:pt x="20075" y="17358"/>
                  <a:pt x="19821" y="17070"/>
                </a:cubicBezTo>
                <a:cubicBezTo>
                  <a:pt x="20329" y="16494"/>
                  <a:pt x="20584" y="15342"/>
                  <a:pt x="20075" y="14478"/>
                </a:cubicBezTo>
                <a:cubicBezTo>
                  <a:pt x="20584" y="13902"/>
                  <a:pt x="21092" y="12750"/>
                  <a:pt x="20584" y="11598"/>
                </a:cubicBezTo>
                <a:close/>
                <a:moveTo>
                  <a:pt x="6353" y="20238"/>
                </a:moveTo>
                <a:cubicBezTo>
                  <a:pt x="762" y="20238"/>
                  <a:pt x="762" y="20238"/>
                  <a:pt x="762" y="20238"/>
                </a:cubicBezTo>
                <a:cubicBezTo>
                  <a:pt x="762" y="10734"/>
                  <a:pt x="762" y="10734"/>
                  <a:pt x="762" y="10734"/>
                </a:cubicBezTo>
                <a:cubicBezTo>
                  <a:pt x="6353" y="10734"/>
                  <a:pt x="6353" y="10734"/>
                  <a:pt x="6353" y="10734"/>
                </a:cubicBezTo>
                <a:lnTo>
                  <a:pt x="6353" y="20238"/>
                </a:lnTo>
                <a:close/>
                <a:moveTo>
                  <a:pt x="19059" y="11598"/>
                </a:moveTo>
                <a:cubicBezTo>
                  <a:pt x="19059" y="11886"/>
                  <a:pt x="19059" y="11886"/>
                  <a:pt x="19059" y="11886"/>
                </a:cubicBezTo>
                <a:cubicBezTo>
                  <a:pt x="20584" y="12174"/>
                  <a:pt x="19821" y="14190"/>
                  <a:pt x="18805" y="14190"/>
                </a:cubicBezTo>
                <a:cubicBezTo>
                  <a:pt x="18551" y="14478"/>
                  <a:pt x="18551" y="14478"/>
                  <a:pt x="18551" y="14478"/>
                </a:cubicBezTo>
                <a:cubicBezTo>
                  <a:pt x="20075" y="14766"/>
                  <a:pt x="19313" y="16782"/>
                  <a:pt x="18296" y="17070"/>
                </a:cubicBezTo>
                <a:cubicBezTo>
                  <a:pt x="18296" y="17070"/>
                  <a:pt x="18296" y="17070"/>
                  <a:pt x="18296" y="17070"/>
                </a:cubicBezTo>
                <a:cubicBezTo>
                  <a:pt x="19313" y="17358"/>
                  <a:pt x="19059" y="19662"/>
                  <a:pt x="17280" y="19662"/>
                </a:cubicBezTo>
                <a:cubicBezTo>
                  <a:pt x="8894" y="19662"/>
                  <a:pt x="8894" y="19662"/>
                  <a:pt x="8894" y="19662"/>
                </a:cubicBezTo>
                <a:cubicBezTo>
                  <a:pt x="8386" y="19662"/>
                  <a:pt x="7878" y="18798"/>
                  <a:pt x="7369" y="18798"/>
                </a:cubicBezTo>
                <a:cubicBezTo>
                  <a:pt x="7115" y="18798"/>
                  <a:pt x="7115" y="18798"/>
                  <a:pt x="7115" y="18798"/>
                </a:cubicBezTo>
                <a:cubicBezTo>
                  <a:pt x="7115" y="11310"/>
                  <a:pt x="7115" y="11310"/>
                  <a:pt x="7115" y="11310"/>
                </a:cubicBezTo>
                <a:cubicBezTo>
                  <a:pt x="7624" y="11022"/>
                  <a:pt x="8132" y="10734"/>
                  <a:pt x="8386" y="10158"/>
                </a:cubicBezTo>
                <a:cubicBezTo>
                  <a:pt x="9148" y="9582"/>
                  <a:pt x="11435" y="4974"/>
                  <a:pt x="11435" y="4398"/>
                </a:cubicBezTo>
                <a:cubicBezTo>
                  <a:pt x="11435" y="3822"/>
                  <a:pt x="11435" y="1518"/>
                  <a:pt x="11435" y="1518"/>
                </a:cubicBezTo>
                <a:cubicBezTo>
                  <a:pt x="11435" y="1518"/>
                  <a:pt x="11944" y="654"/>
                  <a:pt x="12960" y="1230"/>
                </a:cubicBezTo>
                <a:cubicBezTo>
                  <a:pt x="12960" y="1230"/>
                  <a:pt x="13976" y="3246"/>
                  <a:pt x="13976" y="4686"/>
                </a:cubicBezTo>
                <a:cubicBezTo>
                  <a:pt x="13976" y="4686"/>
                  <a:pt x="13722" y="8142"/>
                  <a:pt x="13468" y="9006"/>
                </a:cubicBezTo>
                <a:cubicBezTo>
                  <a:pt x="19313" y="9006"/>
                  <a:pt x="19313" y="9006"/>
                  <a:pt x="19313" y="9006"/>
                </a:cubicBezTo>
                <a:cubicBezTo>
                  <a:pt x="20584" y="9006"/>
                  <a:pt x="20329" y="11310"/>
                  <a:pt x="19059" y="11598"/>
                </a:cubicBezTo>
                <a:close/>
                <a:moveTo>
                  <a:pt x="19059" y="11598"/>
                </a:moveTo>
                <a:cubicBezTo>
                  <a:pt x="19059" y="11598"/>
                  <a:pt x="19059" y="11598"/>
                  <a:pt x="19059" y="1159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" name="-Freeform 104">
            <a:extLst>
              <a:ext uri="{FF2B5EF4-FFF2-40B4-BE49-F238E27FC236}">
                <a16:creationId xmlns:a16="http://schemas.microsoft.com/office/drawing/2014/main" id="{88CD1411-9227-364C-A33A-6B9C6C446D4A}"/>
              </a:ext>
            </a:extLst>
          </p:cNvPr>
          <p:cNvSpPr/>
          <p:nvPr/>
        </p:nvSpPr>
        <p:spPr>
          <a:xfrm>
            <a:off x="9106365" y="5448016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8468" y="20618"/>
                  <a:pt x="6382" y="19759"/>
                  <a:pt x="4664" y="18532"/>
                </a:cubicBezTo>
                <a:cubicBezTo>
                  <a:pt x="5400" y="17550"/>
                  <a:pt x="6750" y="16691"/>
                  <a:pt x="7855" y="16323"/>
                </a:cubicBezTo>
                <a:cubicBezTo>
                  <a:pt x="8591" y="16077"/>
                  <a:pt x="8959" y="15709"/>
                  <a:pt x="9082" y="15218"/>
                </a:cubicBezTo>
                <a:cubicBezTo>
                  <a:pt x="9205" y="14605"/>
                  <a:pt x="8836" y="14236"/>
                  <a:pt x="8714" y="14236"/>
                </a:cubicBezTo>
                <a:cubicBezTo>
                  <a:pt x="8591" y="14114"/>
                  <a:pt x="8468" y="13991"/>
                  <a:pt x="8223" y="14114"/>
                </a:cubicBezTo>
                <a:cubicBezTo>
                  <a:pt x="8223" y="14114"/>
                  <a:pt x="7364" y="14359"/>
                  <a:pt x="6136" y="13745"/>
                </a:cubicBezTo>
                <a:cubicBezTo>
                  <a:pt x="6505" y="13009"/>
                  <a:pt x="6873" y="11659"/>
                  <a:pt x="6873" y="8836"/>
                </a:cubicBezTo>
                <a:cubicBezTo>
                  <a:pt x="6873" y="4295"/>
                  <a:pt x="8836" y="3927"/>
                  <a:pt x="11045" y="3927"/>
                </a:cubicBezTo>
                <a:cubicBezTo>
                  <a:pt x="12641" y="3927"/>
                  <a:pt x="14727" y="4418"/>
                  <a:pt x="14727" y="9082"/>
                </a:cubicBezTo>
                <a:cubicBezTo>
                  <a:pt x="14727" y="11659"/>
                  <a:pt x="15095" y="13009"/>
                  <a:pt x="15464" y="13623"/>
                </a:cubicBezTo>
                <a:cubicBezTo>
                  <a:pt x="14973" y="13868"/>
                  <a:pt x="14114" y="14114"/>
                  <a:pt x="13132" y="13991"/>
                </a:cubicBezTo>
                <a:cubicBezTo>
                  <a:pt x="12886" y="13991"/>
                  <a:pt x="12641" y="14114"/>
                  <a:pt x="12641" y="14236"/>
                </a:cubicBezTo>
                <a:cubicBezTo>
                  <a:pt x="12395" y="14727"/>
                  <a:pt x="12395" y="15709"/>
                  <a:pt x="13623" y="16200"/>
                </a:cubicBezTo>
                <a:cubicBezTo>
                  <a:pt x="14727" y="16691"/>
                  <a:pt x="15832" y="17305"/>
                  <a:pt x="16814" y="18532"/>
                </a:cubicBezTo>
                <a:cubicBezTo>
                  <a:pt x="15218" y="19882"/>
                  <a:pt x="13132" y="20618"/>
                  <a:pt x="10800" y="20618"/>
                </a:cubicBezTo>
                <a:moveTo>
                  <a:pt x="17550" y="17918"/>
                </a:moveTo>
                <a:cubicBezTo>
                  <a:pt x="16568" y="16568"/>
                  <a:pt x="15218" y="15832"/>
                  <a:pt x="14114" y="15341"/>
                </a:cubicBezTo>
                <a:cubicBezTo>
                  <a:pt x="13868" y="15218"/>
                  <a:pt x="13745" y="15095"/>
                  <a:pt x="13623" y="14973"/>
                </a:cubicBezTo>
                <a:cubicBezTo>
                  <a:pt x="15218" y="14973"/>
                  <a:pt x="16568" y="14236"/>
                  <a:pt x="16568" y="14236"/>
                </a:cubicBezTo>
                <a:cubicBezTo>
                  <a:pt x="16691" y="14114"/>
                  <a:pt x="16814" y="13868"/>
                  <a:pt x="16814" y="13745"/>
                </a:cubicBezTo>
                <a:cubicBezTo>
                  <a:pt x="16814" y="13500"/>
                  <a:pt x="16691" y="13377"/>
                  <a:pt x="16568" y="13377"/>
                </a:cubicBezTo>
                <a:cubicBezTo>
                  <a:pt x="16445" y="13255"/>
                  <a:pt x="15709" y="12641"/>
                  <a:pt x="15709" y="9082"/>
                </a:cubicBezTo>
                <a:cubicBezTo>
                  <a:pt x="15709" y="5032"/>
                  <a:pt x="14114" y="2945"/>
                  <a:pt x="11045" y="2945"/>
                </a:cubicBezTo>
                <a:cubicBezTo>
                  <a:pt x="8468" y="2945"/>
                  <a:pt x="5891" y="3682"/>
                  <a:pt x="5891" y="8836"/>
                </a:cubicBezTo>
                <a:cubicBezTo>
                  <a:pt x="5891" y="12518"/>
                  <a:pt x="5277" y="13255"/>
                  <a:pt x="5155" y="13377"/>
                </a:cubicBezTo>
                <a:cubicBezTo>
                  <a:pt x="4909" y="13377"/>
                  <a:pt x="4786" y="13500"/>
                  <a:pt x="4786" y="13745"/>
                </a:cubicBezTo>
                <a:cubicBezTo>
                  <a:pt x="4786" y="13991"/>
                  <a:pt x="4786" y="14114"/>
                  <a:pt x="5032" y="14236"/>
                </a:cubicBezTo>
                <a:cubicBezTo>
                  <a:pt x="6382" y="15095"/>
                  <a:pt x="7486" y="15095"/>
                  <a:pt x="8100" y="15095"/>
                </a:cubicBezTo>
                <a:cubicBezTo>
                  <a:pt x="7977" y="15095"/>
                  <a:pt x="7855" y="15218"/>
                  <a:pt x="7609" y="15341"/>
                </a:cubicBezTo>
                <a:cubicBezTo>
                  <a:pt x="6259" y="15832"/>
                  <a:pt x="4786" y="16814"/>
                  <a:pt x="3927" y="17795"/>
                </a:cubicBezTo>
                <a:cubicBezTo>
                  <a:pt x="2086" y="16077"/>
                  <a:pt x="982" y="135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3623"/>
                  <a:pt x="19514" y="16077"/>
                  <a:pt x="17550" y="179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1" name="-Freeform 123">
            <a:extLst>
              <a:ext uri="{FF2B5EF4-FFF2-40B4-BE49-F238E27FC236}">
                <a16:creationId xmlns:a16="http://schemas.microsoft.com/office/drawing/2014/main" id="{10D8DFA5-54EA-5C47-AF55-7C8112716351}"/>
              </a:ext>
            </a:extLst>
          </p:cNvPr>
          <p:cNvSpPr/>
          <p:nvPr/>
        </p:nvSpPr>
        <p:spPr>
          <a:xfrm>
            <a:off x="5346616" y="3529907"/>
            <a:ext cx="402284" cy="40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2823"/>
                  <a:pt x="18777" y="0"/>
                  <a:pt x="15218" y="0"/>
                </a:cubicBezTo>
                <a:cubicBezTo>
                  <a:pt x="13500" y="0"/>
                  <a:pt x="11905" y="736"/>
                  <a:pt x="10800" y="1841"/>
                </a:cubicBezTo>
                <a:cubicBezTo>
                  <a:pt x="9695" y="736"/>
                  <a:pt x="8100" y="0"/>
                  <a:pt x="6382" y="0"/>
                </a:cubicBezTo>
                <a:cubicBezTo>
                  <a:pt x="2823" y="0"/>
                  <a:pt x="0" y="2823"/>
                  <a:pt x="0" y="6382"/>
                </a:cubicBezTo>
                <a:cubicBezTo>
                  <a:pt x="0" y="6750"/>
                  <a:pt x="123" y="7241"/>
                  <a:pt x="0" y="7118"/>
                </a:cubicBezTo>
                <a:cubicBezTo>
                  <a:pt x="736" y="13377"/>
                  <a:pt x="9818" y="21600"/>
                  <a:pt x="10800" y="21600"/>
                </a:cubicBezTo>
                <a:cubicBezTo>
                  <a:pt x="11782" y="21600"/>
                  <a:pt x="20864" y="13377"/>
                  <a:pt x="21600" y="7118"/>
                </a:cubicBezTo>
                <a:cubicBezTo>
                  <a:pt x="21477" y="7241"/>
                  <a:pt x="21600" y="6750"/>
                  <a:pt x="21600" y="6382"/>
                </a:cubicBezTo>
                <a:moveTo>
                  <a:pt x="20618" y="6995"/>
                </a:moveTo>
                <a:cubicBezTo>
                  <a:pt x="20005" y="12273"/>
                  <a:pt x="12641" y="19391"/>
                  <a:pt x="10800" y="20495"/>
                </a:cubicBezTo>
                <a:cubicBezTo>
                  <a:pt x="8959" y="19391"/>
                  <a:pt x="1595" y="12273"/>
                  <a:pt x="982" y="6995"/>
                </a:cubicBezTo>
                <a:cubicBezTo>
                  <a:pt x="982" y="6995"/>
                  <a:pt x="982" y="6750"/>
                  <a:pt x="982" y="6382"/>
                </a:cubicBezTo>
                <a:cubicBezTo>
                  <a:pt x="982" y="3436"/>
                  <a:pt x="3436" y="982"/>
                  <a:pt x="6382" y="982"/>
                </a:cubicBezTo>
                <a:cubicBezTo>
                  <a:pt x="7732" y="982"/>
                  <a:pt x="9082" y="1473"/>
                  <a:pt x="10064" y="2455"/>
                </a:cubicBezTo>
                <a:cubicBezTo>
                  <a:pt x="10800" y="3191"/>
                  <a:pt x="10800" y="3191"/>
                  <a:pt x="10800" y="3191"/>
                </a:cubicBezTo>
                <a:cubicBezTo>
                  <a:pt x="11536" y="2455"/>
                  <a:pt x="11536" y="2455"/>
                  <a:pt x="11536" y="2455"/>
                </a:cubicBezTo>
                <a:cubicBezTo>
                  <a:pt x="12518" y="1473"/>
                  <a:pt x="13868" y="982"/>
                  <a:pt x="15218" y="982"/>
                </a:cubicBezTo>
                <a:cubicBezTo>
                  <a:pt x="18164" y="982"/>
                  <a:pt x="20618" y="3436"/>
                  <a:pt x="20618" y="6382"/>
                </a:cubicBezTo>
                <a:cubicBezTo>
                  <a:pt x="20618" y="6750"/>
                  <a:pt x="20618" y="6995"/>
                  <a:pt x="20618" y="699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2" name="-Freeform 51">
            <a:extLst>
              <a:ext uri="{FF2B5EF4-FFF2-40B4-BE49-F238E27FC236}">
                <a16:creationId xmlns:a16="http://schemas.microsoft.com/office/drawing/2014/main" id="{A6C048B7-A4F3-474C-B824-BDF4C5613EB6}"/>
              </a:ext>
            </a:extLst>
          </p:cNvPr>
          <p:cNvSpPr/>
          <p:nvPr/>
        </p:nvSpPr>
        <p:spPr>
          <a:xfrm>
            <a:off x="4968323" y="4501506"/>
            <a:ext cx="376374" cy="368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7855"/>
                </a:moveTo>
                <a:cubicBezTo>
                  <a:pt x="6750" y="7855"/>
                  <a:pt x="7855" y="6750"/>
                  <a:pt x="7855" y="5400"/>
                </a:cubicBezTo>
                <a:cubicBezTo>
                  <a:pt x="7855" y="4050"/>
                  <a:pt x="6750" y="2945"/>
                  <a:pt x="5400" y="2945"/>
                </a:cubicBezTo>
                <a:cubicBezTo>
                  <a:pt x="4050" y="2945"/>
                  <a:pt x="2945" y="4050"/>
                  <a:pt x="2945" y="5400"/>
                </a:cubicBezTo>
                <a:cubicBezTo>
                  <a:pt x="2945" y="6750"/>
                  <a:pt x="4050" y="7855"/>
                  <a:pt x="5400" y="7855"/>
                </a:cubicBezTo>
                <a:moveTo>
                  <a:pt x="5400" y="3927"/>
                </a:moveTo>
                <a:cubicBezTo>
                  <a:pt x="6259" y="3927"/>
                  <a:pt x="6873" y="4541"/>
                  <a:pt x="6873" y="5400"/>
                </a:cubicBezTo>
                <a:cubicBezTo>
                  <a:pt x="6873" y="6259"/>
                  <a:pt x="6259" y="6873"/>
                  <a:pt x="5400" y="6873"/>
                </a:cubicBezTo>
                <a:cubicBezTo>
                  <a:pt x="4541" y="6873"/>
                  <a:pt x="3927" y="6259"/>
                  <a:pt x="3927" y="5400"/>
                </a:cubicBezTo>
                <a:cubicBezTo>
                  <a:pt x="3927" y="4541"/>
                  <a:pt x="4541" y="3927"/>
                  <a:pt x="5400" y="3927"/>
                </a:cubicBezTo>
                <a:moveTo>
                  <a:pt x="18655" y="18041"/>
                </a:moveTo>
                <a:cubicBezTo>
                  <a:pt x="18655" y="17918"/>
                  <a:pt x="18655" y="17918"/>
                  <a:pt x="18655" y="17918"/>
                </a:cubicBezTo>
                <a:cubicBezTo>
                  <a:pt x="18532" y="17918"/>
                  <a:pt x="18532" y="17918"/>
                  <a:pt x="18532" y="17795"/>
                </a:cubicBezTo>
                <a:cubicBezTo>
                  <a:pt x="14236" y="11659"/>
                  <a:pt x="14236" y="11659"/>
                  <a:pt x="14236" y="11659"/>
                </a:cubicBezTo>
                <a:cubicBezTo>
                  <a:pt x="14236" y="11659"/>
                  <a:pt x="14236" y="11659"/>
                  <a:pt x="14236" y="11659"/>
                </a:cubicBezTo>
                <a:cubicBezTo>
                  <a:pt x="14114" y="11414"/>
                  <a:pt x="13991" y="11291"/>
                  <a:pt x="13745" y="11291"/>
                </a:cubicBezTo>
                <a:cubicBezTo>
                  <a:pt x="13623" y="11291"/>
                  <a:pt x="13500" y="11291"/>
                  <a:pt x="13377" y="11414"/>
                </a:cubicBezTo>
                <a:cubicBezTo>
                  <a:pt x="11414" y="13500"/>
                  <a:pt x="11414" y="13500"/>
                  <a:pt x="11414" y="13500"/>
                </a:cubicBezTo>
                <a:cubicBezTo>
                  <a:pt x="8836" y="9573"/>
                  <a:pt x="8836" y="9573"/>
                  <a:pt x="8836" y="9573"/>
                </a:cubicBezTo>
                <a:cubicBezTo>
                  <a:pt x="8714" y="9450"/>
                  <a:pt x="8591" y="9327"/>
                  <a:pt x="8345" y="9327"/>
                </a:cubicBezTo>
                <a:cubicBezTo>
                  <a:pt x="8223" y="9327"/>
                  <a:pt x="7977" y="9450"/>
                  <a:pt x="7977" y="9573"/>
                </a:cubicBezTo>
                <a:cubicBezTo>
                  <a:pt x="7977" y="9573"/>
                  <a:pt x="7977" y="9573"/>
                  <a:pt x="7977" y="9573"/>
                </a:cubicBezTo>
                <a:cubicBezTo>
                  <a:pt x="3068" y="17918"/>
                  <a:pt x="3068" y="17918"/>
                  <a:pt x="3068" y="17918"/>
                </a:cubicBezTo>
                <a:cubicBezTo>
                  <a:pt x="3068" y="17918"/>
                  <a:pt x="3068" y="17918"/>
                  <a:pt x="3068" y="17918"/>
                </a:cubicBezTo>
                <a:cubicBezTo>
                  <a:pt x="2945" y="17918"/>
                  <a:pt x="2945" y="18041"/>
                  <a:pt x="2945" y="18164"/>
                </a:cubicBezTo>
                <a:cubicBezTo>
                  <a:pt x="2945" y="18409"/>
                  <a:pt x="3191" y="18655"/>
                  <a:pt x="3436" y="18655"/>
                </a:cubicBezTo>
                <a:cubicBezTo>
                  <a:pt x="18164" y="18655"/>
                  <a:pt x="18164" y="18655"/>
                  <a:pt x="18164" y="18655"/>
                </a:cubicBezTo>
                <a:cubicBezTo>
                  <a:pt x="18409" y="18655"/>
                  <a:pt x="18655" y="18409"/>
                  <a:pt x="18655" y="18164"/>
                </a:cubicBezTo>
                <a:cubicBezTo>
                  <a:pt x="18655" y="18041"/>
                  <a:pt x="18655" y="18041"/>
                  <a:pt x="18655" y="18041"/>
                </a:cubicBezTo>
                <a:close/>
                <a:moveTo>
                  <a:pt x="4295" y="17673"/>
                </a:moveTo>
                <a:cubicBezTo>
                  <a:pt x="8345" y="10677"/>
                  <a:pt x="8345" y="10677"/>
                  <a:pt x="8345" y="10677"/>
                </a:cubicBezTo>
                <a:cubicBezTo>
                  <a:pt x="10800" y="14482"/>
                  <a:pt x="10800" y="14482"/>
                  <a:pt x="10800" y="14482"/>
                </a:cubicBezTo>
                <a:cubicBezTo>
                  <a:pt x="10923" y="14482"/>
                  <a:pt x="10923" y="14482"/>
                  <a:pt x="10923" y="14605"/>
                </a:cubicBezTo>
                <a:cubicBezTo>
                  <a:pt x="10923" y="14605"/>
                  <a:pt x="10923" y="14605"/>
                  <a:pt x="10923" y="14605"/>
                </a:cubicBezTo>
                <a:cubicBezTo>
                  <a:pt x="11045" y="14727"/>
                  <a:pt x="11168" y="14727"/>
                  <a:pt x="11291" y="14727"/>
                </a:cubicBezTo>
                <a:cubicBezTo>
                  <a:pt x="11414" y="14727"/>
                  <a:pt x="11536" y="14727"/>
                  <a:pt x="11659" y="14605"/>
                </a:cubicBezTo>
                <a:cubicBezTo>
                  <a:pt x="13745" y="12518"/>
                  <a:pt x="13745" y="12518"/>
                  <a:pt x="13745" y="12518"/>
                </a:cubicBezTo>
                <a:cubicBezTo>
                  <a:pt x="17182" y="17673"/>
                  <a:pt x="17182" y="17673"/>
                  <a:pt x="17182" y="17673"/>
                </a:cubicBezTo>
                <a:lnTo>
                  <a:pt x="4295" y="17673"/>
                </a:lnTo>
                <a:close/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73" name="-Freeform 235">
            <a:extLst>
              <a:ext uri="{FF2B5EF4-FFF2-40B4-BE49-F238E27FC236}">
                <a16:creationId xmlns:a16="http://schemas.microsoft.com/office/drawing/2014/main" id="{7CF82AC4-68C6-3344-9653-BE9E15D29513}"/>
              </a:ext>
            </a:extLst>
          </p:cNvPr>
          <p:cNvSpPr/>
          <p:nvPr/>
        </p:nvSpPr>
        <p:spPr>
          <a:xfrm>
            <a:off x="3900131" y="1438344"/>
            <a:ext cx="305431" cy="4257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2764"/>
                </a:moveTo>
                <a:cubicBezTo>
                  <a:pt x="5063" y="12764"/>
                  <a:pt x="4725" y="13009"/>
                  <a:pt x="4725" y="13255"/>
                </a:cubicBezTo>
                <a:cubicBezTo>
                  <a:pt x="4725" y="13377"/>
                  <a:pt x="4725" y="13500"/>
                  <a:pt x="4894" y="13623"/>
                </a:cubicBezTo>
                <a:cubicBezTo>
                  <a:pt x="10294" y="17550"/>
                  <a:pt x="10294" y="17550"/>
                  <a:pt x="10294" y="17550"/>
                </a:cubicBezTo>
                <a:cubicBezTo>
                  <a:pt x="10463" y="17673"/>
                  <a:pt x="10631" y="17673"/>
                  <a:pt x="10800" y="17673"/>
                </a:cubicBezTo>
                <a:cubicBezTo>
                  <a:pt x="10969" y="17673"/>
                  <a:pt x="11137" y="17673"/>
                  <a:pt x="11306" y="17550"/>
                </a:cubicBezTo>
                <a:cubicBezTo>
                  <a:pt x="16706" y="13623"/>
                  <a:pt x="16706" y="13623"/>
                  <a:pt x="16706" y="13623"/>
                </a:cubicBezTo>
                <a:cubicBezTo>
                  <a:pt x="16875" y="13500"/>
                  <a:pt x="16875" y="13377"/>
                  <a:pt x="16875" y="13255"/>
                </a:cubicBezTo>
                <a:cubicBezTo>
                  <a:pt x="16875" y="13009"/>
                  <a:pt x="16537" y="12764"/>
                  <a:pt x="16200" y="12764"/>
                </a:cubicBezTo>
                <a:cubicBezTo>
                  <a:pt x="16031" y="12764"/>
                  <a:pt x="15862" y="12764"/>
                  <a:pt x="15694" y="12886"/>
                </a:cubicBezTo>
                <a:cubicBezTo>
                  <a:pt x="11475" y="15955"/>
                  <a:pt x="11475" y="15955"/>
                  <a:pt x="11475" y="15955"/>
                </a:cubicBezTo>
                <a:cubicBezTo>
                  <a:pt x="11475" y="491"/>
                  <a:pt x="11475" y="491"/>
                  <a:pt x="11475" y="491"/>
                </a:cubicBezTo>
                <a:cubicBezTo>
                  <a:pt x="11475" y="245"/>
                  <a:pt x="11137" y="0"/>
                  <a:pt x="10800" y="0"/>
                </a:cubicBezTo>
                <a:cubicBezTo>
                  <a:pt x="10463" y="0"/>
                  <a:pt x="10125" y="245"/>
                  <a:pt x="10125" y="491"/>
                </a:cubicBezTo>
                <a:cubicBezTo>
                  <a:pt x="10125" y="15955"/>
                  <a:pt x="10125" y="15955"/>
                  <a:pt x="10125" y="15955"/>
                </a:cubicBezTo>
                <a:cubicBezTo>
                  <a:pt x="5906" y="12886"/>
                  <a:pt x="5906" y="12886"/>
                  <a:pt x="5906" y="12886"/>
                </a:cubicBezTo>
                <a:cubicBezTo>
                  <a:pt x="5738" y="12764"/>
                  <a:pt x="5569" y="12764"/>
                  <a:pt x="5400" y="12764"/>
                </a:cubicBezTo>
                <a:moveTo>
                  <a:pt x="20925" y="6873"/>
                </a:moveTo>
                <a:cubicBezTo>
                  <a:pt x="13500" y="6873"/>
                  <a:pt x="13500" y="6873"/>
                  <a:pt x="13500" y="6873"/>
                </a:cubicBezTo>
                <a:cubicBezTo>
                  <a:pt x="13162" y="6873"/>
                  <a:pt x="12825" y="7118"/>
                  <a:pt x="12825" y="7364"/>
                </a:cubicBezTo>
                <a:cubicBezTo>
                  <a:pt x="12825" y="7609"/>
                  <a:pt x="13162" y="7855"/>
                  <a:pt x="13500" y="7855"/>
                </a:cubicBezTo>
                <a:cubicBezTo>
                  <a:pt x="20250" y="7855"/>
                  <a:pt x="20250" y="7855"/>
                  <a:pt x="20250" y="7855"/>
                </a:cubicBezTo>
                <a:cubicBezTo>
                  <a:pt x="20250" y="20618"/>
                  <a:pt x="20250" y="20618"/>
                  <a:pt x="20250" y="20618"/>
                </a:cubicBezTo>
                <a:cubicBezTo>
                  <a:pt x="1350" y="20618"/>
                  <a:pt x="1350" y="20618"/>
                  <a:pt x="1350" y="20618"/>
                </a:cubicBezTo>
                <a:cubicBezTo>
                  <a:pt x="1350" y="7855"/>
                  <a:pt x="1350" y="7855"/>
                  <a:pt x="1350" y="7855"/>
                </a:cubicBezTo>
                <a:cubicBezTo>
                  <a:pt x="8100" y="7855"/>
                  <a:pt x="8100" y="7855"/>
                  <a:pt x="8100" y="7855"/>
                </a:cubicBezTo>
                <a:cubicBezTo>
                  <a:pt x="8438" y="7855"/>
                  <a:pt x="8775" y="7609"/>
                  <a:pt x="8775" y="7364"/>
                </a:cubicBezTo>
                <a:cubicBezTo>
                  <a:pt x="8775" y="7118"/>
                  <a:pt x="8438" y="6873"/>
                  <a:pt x="8100" y="6873"/>
                </a:cubicBezTo>
                <a:cubicBezTo>
                  <a:pt x="675" y="6873"/>
                  <a:pt x="675" y="6873"/>
                  <a:pt x="675" y="6873"/>
                </a:cubicBezTo>
                <a:cubicBezTo>
                  <a:pt x="338" y="6873"/>
                  <a:pt x="0" y="7118"/>
                  <a:pt x="0" y="7364"/>
                </a:cubicBezTo>
                <a:cubicBezTo>
                  <a:pt x="0" y="21109"/>
                  <a:pt x="0" y="21109"/>
                  <a:pt x="0" y="21109"/>
                </a:cubicBezTo>
                <a:cubicBezTo>
                  <a:pt x="0" y="21355"/>
                  <a:pt x="338" y="21600"/>
                  <a:pt x="675" y="21600"/>
                </a:cubicBezTo>
                <a:cubicBezTo>
                  <a:pt x="20925" y="21600"/>
                  <a:pt x="20925" y="21600"/>
                  <a:pt x="20925" y="21600"/>
                </a:cubicBezTo>
                <a:cubicBezTo>
                  <a:pt x="21262" y="21600"/>
                  <a:pt x="21600" y="21355"/>
                  <a:pt x="21600" y="21109"/>
                </a:cubicBezTo>
                <a:cubicBezTo>
                  <a:pt x="21600" y="7364"/>
                  <a:pt x="21600" y="7364"/>
                  <a:pt x="21600" y="7364"/>
                </a:cubicBezTo>
                <a:cubicBezTo>
                  <a:pt x="21600" y="7118"/>
                  <a:pt x="21262" y="6873"/>
                  <a:pt x="20925" y="68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4" name="-Freeform 463">
            <a:extLst>
              <a:ext uri="{FF2B5EF4-FFF2-40B4-BE49-F238E27FC236}">
                <a16:creationId xmlns:a16="http://schemas.microsoft.com/office/drawing/2014/main" id="{31EF1E04-C4BE-8A41-AE89-0DDD00BCF0E7}"/>
              </a:ext>
            </a:extLst>
          </p:cNvPr>
          <p:cNvSpPr/>
          <p:nvPr/>
        </p:nvSpPr>
        <p:spPr>
          <a:xfrm>
            <a:off x="8620027" y="1467338"/>
            <a:ext cx="409102" cy="329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09" y="12000"/>
                </a:moveTo>
                <a:cubicBezTo>
                  <a:pt x="3314" y="12000"/>
                  <a:pt x="1964" y="13650"/>
                  <a:pt x="1964" y="15600"/>
                </a:cubicBezTo>
                <a:cubicBezTo>
                  <a:pt x="1964" y="15900"/>
                  <a:pt x="2209" y="16200"/>
                  <a:pt x="2455" y="16200"/>
                </a:cubicBezTo>
                <a:cubicBezTo>
                  <a:pt x="2700" y="16200"/>
                  <a:pt x="2945" y="15900"/>
                  <a:pt x="2945" y="15600"/>
                </a:cubicBezTo>
                <a:cubicBezTo>
                  <a:pt x="2945" y="14250"/>
                  <a:pt x="3805" y="13200"/>
                  <a:pt x="4909" y="13200"/>
                </a:cubicBezTo>
                <a:cubicBezTo>
                  <a:pt x="5155" y="13200"/>
                  <a:pt x="5400" y="12900"/>
                  <a:pt x="5400" y="12600"/>
                </a:cubicBezTo>
                <a:cubicBezTo>
                  <a:pt x="5400" y="12300"/>
                  <a:pt x="5155" y="12000"/>
                  <a:pt x="4909" y="12000"/>
                </a:cubicBezTo>
                <a:moveTo>
                  <a:pt x="16691" y="12000"/>
                </a:moveTo>
                <a:cubicBezTo>
                  <a:pt x="15095" y="12000"/>
                  <a:pt x="13745" y="13650"/>
                  <a:pt x="13745" y="15600"/>
                </a:cubicBezTo>
                <a:cubicBezTo>
                  <a:pt x="13745" y="15900"/>
                  <a:pt x="13991" y="16200"/>
                  <a:pt x="14236" y="16200"/>
                </a:cubicBezTo>
                <a:cubicBezTo>
                  <a:pt x="14482" y="16200"/>
                  <a:pt x="14727" y="15900"/>
                  <a:pt x="14727" y="15600"/>
                </a:cubicBezTo>
                <a:cubicBezTo>
                  <a:pt x="14727" y="14250"/>
                  <a:pt x="15586" y="13200"/>
                  <a:pt x="16691" y="13200"/>
                </a:cubicBezTo>
                <a:cubicBezTo>
                  <a:pt x="16936" y="13200"/>
                  <a:pt x="17182" y="12900"/>
                  <a:pt x="17182" y="12600"/>
                </a:cubicBezTo>
                <a:cubicBezTo>
                  <a:pt x="17182" y="12300"/>
                  <a:pt x="16936" y="12000"/>
                  <a:pt x="16691" y="12000"/>
                </a:cubicBezTo>
                <a:moveTo>
                  <a:pt x="21109" y="13050"/>
                </a:moveTo>
                <a:cubicBezTo>
                  <a:pt x="17550" y="2400"/>
                  <a:pt x="17550" y="2400"/>
                  <a:pt x="17550" y="2400"/>
                </a:cubicBezTo>
                <a:cubicBezTo>
                  <a:pt x="17550" y="2400"/>
                  <a:pt x="17550" y="2400"/>
                  <a:pt x="17550" y="2400"/>
                </a:cubicBezTo>
                <a:cubicBezTo>
                  <a:pt x="17059" y="1050"/>
                  <a:pt x="15955" y="0"/>
                  <a:pt x="14727" y="0"/>
                </a:cubicBezTo>
                <a:cubicBezTo>
                  <a:pt x="13132" y="0"/>
                  <a:pt x="11782" y="1650"/>
                  <a:pt x="11782" y="3600"/>
                </a:cubicBezTo>
                <a:cubicBezTo>
                  <a:pt x="9818" y="3600"/>
                  <a:pt x="9818" y="3600"/>
                  <a:pt x="9818" y="3600"/>
                </a:cubicBezTo>
                <a:cubicBezTo>
                  <a:pt x="9818" y="1650"/>
                  <a:pt x="8468" y="0"/>
                  <a:pt x="6873" y="0"/>
                </a:cubicBezTo>
                <a:cubicBezTo>
                  <a:pt x="5645" y="0"/>
                  <a:pt x="4541" y="1050"/>
                  <a:pt x="4050" y="2400"/>
                </a:cubicBezTo>
                <a:cubicBezTo>
                  <a:pt x="4050" y="2400"/>
                  <a:pt x="4050" y="2400"/>
                  <a:pt x="4050" y="2400"/>
                </a:cubicBezTo>
                <a:cubicBezTo>
                  <a:pt x="491" y="13050"/>
                  <a:pt x="491" y="13050"/>
                  <a:pt x="491" y="13050"/>
                </a:cubicBezTo>
                <a:cubicBezTo>
                  <a:pt x="123" y="13800"/>
                  <a:pt x="0" y="14700"/>
                  <a:pt x="0" y="15600"/>
                </a:cubicBezTo>
                <a:cubicBezTo>
                  <a:pt x="0" y="18900"/>
                  <a:pt x="2209" y="21600"/>
                  <a:pt x="4909" y="21600"/>
                </a:cubicBezTo>
                <a:cubicBezTo>
                  <a:pt x="7241" y="21600"/>
                  <a:pt x="9205" y="19500"/>
                  <a:pt x="9695" y="16800"/>
                </a:cubicBezTo>
                <a:cubicBezTo>
                  <a:pt x="11905" y="16800"/>
                  <a:pt x="11905" y="16800"/>
                  <a:pt x="11905" y="16800"/>
                </a:cubicBezTo>
                <a:cubicBezTo>
                  <a:pt x="12395" y="19500"/>
                  <a:pt x="14359" y="21600"/>
                  <a:pt x="16691" y="21600"/>
                </a:cubicBezTo>
                <a:cubicBezTo>
                  <a:pt x="19391" y="21600"/>
                  <a:pt x="21600" y="18900"/>
                  <a:pt x="21600" y="15600"/>
                </a:cubicBezTo>
                <a:cubicBezTo>
                  <a:pt x="21600" y="14700"/>
                  <a:pt x="21477" y="13800"/>
                  <a:pt x="21109" y="13050"/>
                </a:cubicBezTo>
                <a:moveTo>
                  <a:pt x="4909" y="20400"/>
                </a:moveTo>
                <a:cubicBezTo>
                  <a:pt x="2700" y="20400"/>
                  <a:pt x="982" y="18300"/>
                  <a:pt x="982" y="15600"/>
                </a:cubicBezTo>
                <a:cubicBezTo>
                  <a:pt x="982" y="12900"/>
                  <a:pt x="2700" y="10800"/>
                  <a:pt x="4909" y="10800"/>
                </a:cubicBezTo>
                <a:cubicBezTo>
                  <a:pt x="7118" y="10800"/>
                  <a:pt x="8836" y="12900"/>
                  <a:pt x="8836" y="15600"/>
                </a:cubicBezTo>
                <a:cubicBezTo>
                  <a:pt x="8836" y="18300"/>
                  <a:pt x="7118" y="20400"/>
                  <a:pt x="4909" y="20400"/>
                </a:cubicBezTo>
                <a:moveTo>
                  <a:pt x="8836" y="12000"/>
                </a:moveTo>
                <a:cubicBezTo>
                  <a:pt x="7977" y="10500"/>
                  <a:pt x="6505" y="9600"/>
                  <a:pt x="4909" y="9600"/>
                </a:cubicBezTo>
                <a:cubicBezTo>
                  <a:pt x="4050" y="9600"/>
                  <a:pt x="3191" y="9900"/>
                  <a:pt x="2455" y="10350"/>
                </a:cubicBezTo>
                <a:cubicBezTo>
                  <a:pt x="5032" y="2550"/>
                  <a:pt x="5032" y="2550"/>
                  <a:pt x="5032" y="2550"/>
                </a:cubicBezTo>
                <a:cubicBezTo>
                  <a:pt x="5032" y="2550"/>
                  <a:pt x="5032" y="2550"/>
                  <a:pt x="5032" y="2550"/>
                </a:cubicBezTo>
                <a:cubicBezTo>
                  <a:pt x="5400" y="1800"/>
                  <a:pt x="6136" y="1200"/>
                  <a:pt x="6873" y="1200"/>
                </a:cubicBezTo>
                <a:cubicBezTo>
                  <a:pt x="7855" y="1200"/>
                  <a:pt x="8714" y="2100"/>
                  <a:pt x="8836" y="3450"/>
                </a:cubicBezTo>
                <a:cubicBezTo>
                  <a:pt x="8836" y="3450"/>
                  <a:pt x="8836" y="3450"/>
                  <a:pt x="8836" y="3450"/>
                </a:cubicBezTo>
                <a:lnTo>
                  <a:pt x="8836" y="12000"/>
                </a:lnTo>
                <a:close/>
                <a:moveTo>
                  <a:pt x="11782" y="15600"/>
                </a:moveTo>
                <a:cubicBezTo>
                  <a:pt x="9818" y="15600"/>
                  <a:pt x="9818" y="15600"/>
                  <a:pt x="9818" y="15600"/>
                </a:cubicBezTo>
                <a:cubicBezTo>
                  <a:pt x="9818" y="14400"/>
                  <a:pt x="9818" y="14400"/>
                  <a:pt x="9818" y="14400"/>
                </a:cubicBezTo>
                <a:cubicBezTo>
                  <a:pt x="11782" y="14400"/>
                  <a:pt x="11782" y="14400"/>
                  <a:pt x="11782" y="14400"/>
                </a:cubicBezTo>
                <a:lnTo>
                  <a:pt x="11782" y="15600"/>
                </a:lnTo>
                <a:close/>
                <a:moveTo>
                  <a:pt x="11782" y="13200"/>
                </a:moveTo>
                <a:cubicBezTo>
                  <a:pt x="9818" y="13200"/>
                  <a:pt x="9818" y="13200"/>
                  <a:pt x="9818" y="13200"/>
                </a:cubicBezTo>
                <a:cubicBezTo>
                  <a:pt x="9818" y="4800"/>
                  <a:pt x="9818" y="4800"/>
                  <a:pt x="9818" y="4800"/>
                </a:cubicBezTo>
                <a:cubicBezTo>
                  <a:pt x="11782" y="4800"/>
                  <a:pt x="11782" y="4800"/>
                  <a:pt x="11782" y="4800"/>
                </a:cubicBezTo>
                <a:lnTo>
                  <a:pt x="11782" y="13200"/>
                </a:lnTo>
                <a:close/>
                <a:moveTo>
                  <a:pt x="12764" y="3450"/>
                </a:moveTo>
                <a:cubicBezTo>
                  <a:pt x="12764" y="3450"/>
                  <a:pt x="12764" y="3450"/>
                  <a:pt x="12764" y="3450"/>
                </a:cubicBezTo>
                <a:cubicBezTo>
                  <a:pt x="12886" y="2100"/>
                  <a:pt x="13745" y="1200"/>
                  <a:pt x="14727" y="1200"/>
                </a:cubicBezTo>
                <a:cubicBezTo>
                  <a:pt x="15464" y="1200"/>
                  <a:pt x="16200" y="1800"/>
                  <a:pt x="16568" y="2550"/>
                </a:cubicBezTo>
                <a:cubicBezTo>
                  <a:pt x="16568" y="2550"/>
                  <a:pt x="16568" y="2550"/>
                  <a:pt x="16568" y="2550"/>
                </a:cubicBezTo>
                <a:cubicBezTo>
                  <a:pt x="19145" y="10350"/>
                  <a:pt x="19145" y="10350"/>
                  <a:pt x="19145" y="10350"/>
                </a:cubicBezTo>
                <a:cubicBezTo>
                  <a:pt x="18409" y="9900"/>
                  <a:pt x="17550" y="9600"/>
                  <a:pt x="16691" y="9600"/>
                </a:cubicBezTo>
                <a:cubicBezTo>
                  <a:pt x="15095" y="9600"/>
                  <a:pt x="13623" y="10500"/>
                  <a:pt x="12764" y="12000"/>
                </a:cubicBezTo>
                <a:lnTo>
                  <a:pt x="12764" y="3450"/>
                </a:lnTo>
                <a:close/>
                <a:moveTo>
                  <a:pt x="16691" y="20400"/>
                </a:moveTo>
                <a:cubicBezTo>
                  <a:pt x="14482" y="20400"/>
                  <a:pt x="12764" y="18300"/>
                  <a:pt x="12764" y="15600"/>
                </a:cubicBezTo>
                <a:cubicBezTo>
                  <a:pt x="12764" y="12900"/>
                  <a:pt x="14482" y="10800"/>
                  <a:pt x="16691" y="10800"/>
                </a:cubicBezTo>
                <a:cubicBezTo>
                  <a:pt x="18900" y="10800"/>
                  <a:pt x="20618" y="12900"/>
                  <a:pt x="20618" y="15600"/>
                </a:cubicBezTo>
                <a:cubicBezTo>
                  <a:pt x="20618" y="18300"/>
                  <a:pt x="18900" y="20400"/>
                  <a:pt x="16691" y="204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5" name="-Freeform 353">
            <a:extLst>
              <a:ext uri="{FF2B5EF4-FFF2-40B4-BE49-F238E27FC236}">
                <a16:creationId xmlns:a16="http://schemas.microsoft.com/office/drawing/2014/main" id="{E26AEA14-5FC6-8F49-94DF-56D565B142FF}"/>
              </a:ext>
            </a:extLst>
          </p:cNvPr>
          <p:cNvSpPr/>
          <p:nvPr/>
        </p:nvSpPr>
        <p:spPr>
          <a:xfrm>
            <a:off x="3108048" y="1521120"/>
            <a:ext cx="409103" cy="293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" y="4050"/>
                </a:moveTo>
                <a:cubicBezTo>
                  <a:pt x="6136" y="4050"/>
                  <a:pt x="6136" y="4050"/>
                  <a:pt x="6136" y="4050"/>
                </a:cubicBezTo>
                <a:cubicBezTo>
                  <a:pt x="9205" y="9281"/>
                  <a:pt x="9205" y="9281"/>
                  <a:pt x="9205" y="9281"/>
                </a:cubicBezTo>
                <a:cubicBezTo>
                  <a:pt x="9818" y="8100"/>
                  <a:pt x="9818" y="8100"/>
                  <a:pt x="9818" y="8100"/>
                </a:cubicBezTo>
                <a:cubicBezTo>
                  <a:pt x="6750" y="2869"/>
                  <a:pt x="6750" y="2869"/>
                  <a:pt x="6750" y="2869"/>
                </a:cubicBezTo>
                <a:cubicBezTo>
                  <a:pt x="6750" y="3038"/>
                  <a:pt x="6750" y="3038"/>
                  <a:pt x="6750" y="3038"/>
                </a:cubicBezTo>
                <a:cubicBezTo>
                  <a:pt x="6627" y="2869"/>
                  <a:pt x="6505" y="2700"/>
                  <a:pt x="6382" y="2700"/>
                </a:cubicBezTo>
                <a:cubicBezTo>
                  <a:pt x="491" y="2700"/>
                  <a:pt x="491" y="2700"/>
                  <a:pt x="491" y="2700"/>
                </a:cubicBezTo>
                <a:cubicBezTo>
                  <a:pt x="245" y="2700"/>
                  <a:pt x="0" y="3038"/>
                  <a:pt x="0" y="3375"/>
                </a:cubicBezTo>
                <a:cubicBezTo>
                  <a:pt x="0" y="3713"/>
                  <a:pt x="245" y="4050"/>
                  <a:pt x="491" y="4050"/>
                </a:cubicBezTo>
                <a:moveTo>
                  <a:pt x="19514" y="15019"/>
                </a:moveTo>
                <a:cubicBezTo>
                  <a:pt x="19391" y="14850"/>
                  <a:pt x="19268" y="14850"/>
                  <a:pt x="19145" y="14850"/>
                </a:cubicBezTo>
                <a:cubicBezTo>
                  <a:pt x="18900" y="14850"/>
                  <a:pt x="18655" y="15187"/>
                  <a:pt x="18655" y="15525"/>
                </a:cubicBezTo>
                <a:cubicBezTo>
                  <a:pt x="18655" y="15694"/>
                  <a:pt x="18655" y="15862"/>
                  <a:pt x="18777" y="16031"/>
                </a:cubicBezTo>
                <a:cubicBezTo>
                  <a:pt x="19882" y="17550"/>
                  <a:pt x="19882" y="17550"/>
                  <a:pt x="19882" y="17550"/>
                </a:cubicBezTo>
                <a:cubicBezTo>
                  <a:pt x="15464" y="17550"/>
                  <a:pt x="15464" y="17550"/>
                  <a:pt x="15464" y="17550"/>
                </a:cubicBezTo>
                <a:cubicBezTo>
                  <a:pt x="12395" y="12319"/>
                  <a:pt x="12395" y="12319"/>
                  <a:pt x="12395" y="12319"/>
                </a:cubicBezTo>
                <a:cubicBezTo>
                  <a:pt x="11782" y="13500"/>
                  <a:pt x="11782" y="13500"/>
                  <a:pt x="11782" y="13500"/>
                </a:cubicBezTo>
                <a:cubicBezTo>
                  <a:pt x="14850" y="18731"/>
                  <a:pt x="14850" y="18731"/>
                  <a:pt x="14850" y="18731"/>
                </a:cubicBezTo>
                <a:cubicBezTo>
                  <a:pt x="14850" y="18562"/>
                  <a:pt x="14850" y="18562"/>
                  <a:pt x="14850" y="18562"/>
                </a:cubicBezTo>
                <a:cubicBezTo>
                  <a:pt x="14973" y="18731"/>
                  <a:pt x="15095" y="18900"/>
                  <a:pt x="15218" y="18900"/>
                </a:cubicBezTo>
                <a:cubicBezTo>
                  <a:pt x="19882" y="18900"/>
                  <a:pt x="19882" y="18900"/>
                  <a:pt x="19882" y="18900"/>
                </a:cubicBezTo>
                <a:cubicBezTo>
                  <a:pt x="18777" y="20419"/>
                  <a:pt x="18777" y="20419"/>
                  <a:pt x="18777" y="20419"/>
                </a:cubicBezTo>
                <a:cubicBezTo>
                  <a:pt x="18655" y="20587"/>
                  <a:pt x="18655" y="20756"/>
                  <a:pt x="18655" y="20925"/>
                </a:cubicBezTo>
                <a:cubicBezTo>
                  <a:pt x="18655" y="21262"/>
                  <a:pt x="18900" y="21600"/>
                  <a:pt x="19145" y="21600"/>
                </a:cubicBezTo>
                <a:cubicBezTo>
                  <a:pt x="19268" y="21600"/>
                  <a:pt x="19391" y="21600"/>
                  <a:pt x="19514" y="21431"/>
                </a:cubicBezTo>
                <a:cubicBezTo>
                  <a:pt x="21477" y="18731"/>
                  <a:pt x="21477" y="18731"/>
                  <a:pt x="21477" y="18731"/>
                </a:cubicBezTo>
                <a:cubicBezTo>
                  <a:pt x="21600" y="18562"/>
                  <a:pt x="21600" y="18394"/>
                  <a:pt x="21600" y="18225"/>
                </a:cubicBezTo>
                <a:cubicBezTo>
                  <a:pt x="21600" y="18056"/>
                  <a:pt x="21600" y="17887"/>
                  <a:pt x="21477" y="17719"/>
                </a:cubicBezTo>
                <a:lnTo>
                  <a:pt x="19514" y="15019"/>
                </a:lnTo>
                <a:close/>
                <a:moveTo>
                  <a:pt x="19882" y="4050"/>
                </a:moveTo>
                <a:cubicBezTo>
                  <a:pt x="18777" y="5569"/>
                  <a:pt x="18777" y="5569"/>
                  <a:pt x="18777" y="5569"/>
                </a:cubicBezTo>
                <a:cubicBezTo>
                  <a:pt x="18655" y="5738"/>
                  <a:pt x="18655" y="5906"/>
                  <a:pt x="18655" y="6075"/>
                </a:cubicBezTo>
                <a:cubicBezTo>
                  <a:pt x="18655" y="6413"/>
                  <a:pt x="18900" y="6750"/>
                  <a:pt x="19145" y="6750"/>
                </a:cubicBezTo>
                <a:cubicBezTo>
                  <a:pt x="19268" y="6750"/>
                  <a:pt x="19391" y="6750"/>
                  <a:pt x="19514" y="6581"/>
                </a:cubicBezTo>
                <a:cubicBezTo>
                  <a:pt x="21477" y="3881"/>
                  <a:pt x="21477" y="3881"/>
                  <a:pt x="21477" y="3881"/>
                </a:cubicBezTo>
                <a:cubicBezTo>
                  <a:pt x="21600" y="3713"/>
                  <a:pt x="21600" y="3544"/>
                  <a:pt x="21600" y="3375"/>
                </a:cubicBezTo>
                <a:cubicBezTo>
                  <a:pt x="21600" y="3206"/>
                  <a:pt x="21600" y="3038"/>
                  <a:pt x="21477" y="2869"/>
                </a:cubicBezTo>
                <a:cubicBezTo>
                  <a:pt x="19514" y="169"/>
                  <a:pt x="19514" y="169"/>
                  <a:pt x="19514" y="169"/>
                </a:cubicBezTo>
                <a:cubicBezTo>
                  <a:pt x="19391" y="0"/>
                  <a:pt x="19268" y="0"/>
                  <a:pt x="19145" y="0"/>
                </a:cubicBezTo>
                <a:cubicBezTo>
                  <a:pt x="18900" y="0"/>
                  <a:pt x="18655" y="338"/>
                  <a:pt x="18655" y="675"/>
                </a:cubicBezTo>
                <a:cubicBezTo>
                  <a:pt x="18655" y="844"/>
                  <a:pt x="18655" y="1013"/>
                  <a:pt x="18777" y="1181"/>
                </a:cubicBezTo>
                <a:cubicBezTo>
                  <a:pt x="19882" y="2700"/>
                  <a:pt x="19882" y="2700"/>
                  <a:pt x="19882" y="2700"/>
                </a:cubicBezTo>
                <a:cubicBezTo>
                  <a:pt x="15218" y="2700"/>
                  <a:pt x="15218" y="2700"/>
                  <a:pt x="15218" y="2700"/>
                </a:cubicBezTo>
                <a:cubicBezTo>
                  <a:pt x="15095" y="2700"/>
                  <a:pt x="14973" y="2869"/>
                  <a:pt x="14850" y="3038"/>
                </a:cubicBezTo>
                <a:cubicBezTo>
                  <a:pt x="14850" y="2869"/>
                  <a:pt x="14850" y="2869"/>
                  <a:pt x="14850" y="2869"/>
                </a:cubicBezTo>
                <a:cubicBezTo>
                  <a:pt x="6136" y="17550"/>
                  <a:pt x="6136" y="17550"/>
                  <a:pt x="6136" y="17550"/>
                </a:cubicBezTo>
                <a:cubicBezTo>
                  <a:pt x="491" y="17550"/>
                  <a:pt x="491" y="17550"/>
                  <a:pt x="491" y="17550"/>
                </a:cubicBezTo>
                <a:cubicBezTo>
                  <a:pt x="245" y="17550"/>
                  <a:pt x="0" y="17887"/>
                  <a:pt x="0" y="18225"/>
                </a:cubicBezTo>
                <a:cubicBezTo>
                  <a:pt x="0" y="18562"/>
                  <a:pt x="245" y="18900"/>
                  <a:pt x="491" y="18900"/>
                </a:cubicBezTo>
                <a:cubicBezTo>
                  <a:pt x="6382" y="18900"/>
                  <a:pt x="6382" y="18900"/>
                  <a:pt x="6382" y="18900"/>
                </a:cubicBezTo>
                <a:cubicBezTo>
                  <a:pt x="6505" y="18900"/>
                  <a:pt x="6627" y="18731"/>
                  <a:pt x="6750" y="18562"/>
                </a:cubicBezTo>
                <a:cubicBezTo>
                  <a:pt x="6750" y="18731"/>
                  <a:pt x="6750" y="18731"/>
                  <a:pt x="6750" y="18731"/>
                </a:cubicBezTo>
                <a:cubicBezTo>
                  <a:pt x="15464" y="4050"/>
                  <a:pt x="15464" y="4050"/>
                  <a:pt x="15464" y="4050"/>
                </a:cubicBezTo>
                <a:lnTo>
                  <a:pt x="19882" y="405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" name="-Freeform 362">
            <a:extLst>
              <a:ext uri="{FF2B5EF4-FFF2-40B4-BE49-F238E27FC236}">
                <a16:creationId xmlns:a16="http://schemas.microsoft.com/office/drawing/2014/main" id="{1F56F877-75CF-6B41-B153-0472F419A42D}"/>
              </a:ext>
            </a:extLst>
          </p:cNvPr>
          <p:cNvSpPr/>
          <p:nvPr/>
        </p:nvSpPr>
        <p:spPr>
          <a:xfrm>
            <a:off x="8316511" y="5473586"/>
            <a:ext cx="409102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6873"/>
                </a:moveTo>
                <a:cubicBezTo>
                  <a:pt x="10309" y="6873"/>
                  <a:pt x="9818" y="7364"/>
                  <a:pt x="9818" y="7855"/>
                </a:cubicBezTo>
                <a:cubicBezTo>
                  <a:pt x="9818" y="8345"/>
                  <a:pt x="10309" y="8836"/>
                  <a:pt x="10800" y="8836"/>
                </a:cubicBezTo>
                <a:cubicBezTo>
                  <a:pt x="11291" y="8836"/>
                  <a:pt x="11782" y="8345"/>
                  <a:pt x="11782" y="7855"/>
                </a:cubicBezTo>
                <a:cubicBezTo>
                  <a:pt x="11782" y="7364"/>
                  <a:pt x="11291" y="6873"/>
                  <a:pt x="10800" y="6873"/>
                </a:cubicBezTo>
                <a:moveTo>
                  <a:pt x="11291" y="982"/>
                </a:move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982"/>
                  <a:pt x="10309" y="982"/>
                  <a:pt x="10309" y="982"/>
                </a:cubicBezTo>
                <a:cubicBezTo>
                  <a:pt x="4541" y="1227"/>
                  <a:pt x="0" y="5768"/>
                  <a:pt x="0" y="11291"/>
                </a:cubicBezTo>
                <a:cubicBezTo>
                  <a:pt x="0" y="11536"/>
                  <a:pt x="245" y="11782"/>
                  <a:pt x="491" y="11782"/>
                </a:cubicBezTo>
                <a:cubicBezTo>
                  <a:pt x="10309" y="11782"/>
                  <a:pt x="10309" y="11782"/>
                  <a:pt x="10309" y="11782"/>
                </a:cubicBezTo>
                <a:cubicBezTo>
                  <a:pt x="10309" y="18655"/>
                  <a:pt x="10309" y="18655"/>
                  <a:pt x="10309" y="18655"/>
                </a:cubicBezTo>
                <a:cubicBezTo>
                  <a:pt x="10309" y="19759"/>
                  <a:pt x="9450" y="20618"/>
                  <a:pt x="8345" y="20618"/>
                </a:cubicBezTo>
                <a:cubicBezTo>
                  <a:pt x="7241" y="20618"/>
                  <a:pt x="6382" y="19759"/>
                  <a:pt x="6382" y="18655"/>
                </a:cubicBezTo>
                <a:cubicBezTo>
                  <a:pt x="6382" y="18409"/>
                  <a:pt x="6136" y="18164"/>
                  <a:pt x="5891" y="18164"/>
                </a:cubicBezTo>
                <a:cubicBezTo>
                  <a:pt x="5645" y="18164"/>
                  <a:pt x="5400" y="18409"/>
                  <a:pt x="5400" y="18655"/>
                </a:cubicBezTo>
                <a:cubicBezTo>
                  <a:pt x="5400" y="20250"/>
                  <a:pt x="6750" y="21600"/>
                  <a:pt x="8345" y="21600"/>
                </a:cubicBezTo>
                <a:cubicBezTo>
                  <a:pt x="9818" y="21600"/>
                  <a:pt x="11045" y="20495"/>
                  <a:pt x="11291" y="19145"/>
                </a:cubicBezTo>
                <a:cubicBezTo>
                  <a:pt x="11291" y="19145"/>
                  <a:pt x="11291" y="19145"/>
                  <a:pt x="11291" y="19145"/>
                </a:cubicBezTo>
                <a:cubicBezTo>
                  <a:pt x="11291" y="11782"/>
                  <a:pt x="11291" y="11782"/>
                  <a:pt x="11291" y="11782"/>
                </a:cubicBezTo>
                <a:cubicBezTo>
                  <a:pt x="21109" y="11782"/>
                  <a:pt x="21109" y="11782"/>
                  <a:pt x="21109" y="11782"/>
                </a:cubicBezTo>
                <a:cubicBezTo>
                  <a:pt x="21355" y="11782"/>
                  <a:pt x="21600" y="11536"/>
                  <a:pt x="21600" y="11291"/>
                </a:cubicBezTo>
                <a:cubicBezTo>
                  <a:pt x="21600" y="5768"/>
                  <a:pt x="17059" y="1227"/>
                  <a:pt x="11291" y="982"/>
                </a:cubicBezTo>
                <a:moveTo>
                  <a:pt x="982" y="10800"/>
                </a:moveTo>
                <a:cubicBezTo>
                  <a:pt x="1227" y="5891"/>
                  <a:pt x="5523" y="1964"/>
                  <a:pt x="10800" y="1964"/>
                </a:cubicBezTo>
                <a:cubicBezTo>
                  <a:pt x="16077" y="1964"/>
                  <a:pt x="20373" y="5891"/>
                  <a:pt x="20618" y="10800"/>
                </a:cubicBezTo>
                <a:lnTo>
                  <a:pt x="982" y="10800"/>
                </a:lnTo>
                <a:close/>
                <a:moveTo>
                  <a:pt x="3927" y="7855"/>
                </a:moveTo>
                <a:cubicBezTo>
                  <a:pt x="3436" y="7855"/>
                  <a:pt x="2945" y="8345"/>
                  <a:pt x="2945" y="8836"/>
                </a:cubicBezTo>
                <a:cubicBezTo>
                  <a:pt x="2945" y="9327"/>
                  <a:pt x="3436" y="9818"/>
                  <a:pt x="3927" y="9818"/>
                </a:cubicBezTo>
                <a:cubicBezTo>
                  <a:pt x="4418" y="9818"/>
                  <a:pt x="4909" y="9327"/>
                  <a:pt x="4909" y="8836"/>
                </a:cubicBezTo>
                <a:cubicBezTo>
                  <a:pt x="4909" y="8345"/>
                  <a:pt x="4418" y="7855"/>
                  <a:pt x="3927" y="7855"/>
                </a:cubicBezTo>
                <a:moveTo>
                  <a:pt x="7855" y="4909"/>
                </a:moveTo>
                <a:cubicBezTo>
                  <a:pt x="7364" y="4909"/>
                  <a:pt x="6873" y="5400"/>
                  <a:pt x="6873" y="5891"/>
                </a:cubicBezTo>
                <a:cubicBezTo>
                  <a:pt x="6873" y="6382"/>
                  <a:pt x="7364" y="6873"/>
                  <a:pt x="7855" y="6873"/>
                </a:cubicBezTo>
                <a:cubicBezTo>
                  <a:pt x="8345" y="6873"/>
                  <a:pt x="8836" y="6382"/>
                  <a:pt x="8836" y="5891"/>
                </a:cubicBezTo>
                <a:cubicBezTo>
                  <a:pt x="8836" y="5400"/>
                  <a:pt x="8345" y="4909"/>
                  <a:pt x="7855" y="4909"/>
                </a:cubicBezTo>
                <a:moveTo>
                  <a:pt x="16691" y="7855"/>
                </a:moveTo>
                <a:cubicBezTo>
                  <a:pt x="16200" y="7855"/>
                  <a:pt x="15709" y="8345"/>
                  <a:pt x="15709" y="8836"/>
                </a:cubicBezTo>
                <a:cubicBezTo>
                  <a:pt x="15709" y="9327"/>
                  <a:pt x="16200" y="9818"/>
                  <a:pt x="16691" y="9818"/>
                </a:cubicBezTo>
                <a:cubicBezTo>
                  <a:pt x="17182" y="9818"/>
                  <a:pt x="17673" y="9327"/>
                  <a:pt x="17673" y="8836"/>
                </a:cubicBezTo>
                <a:cubicBezTo>
                  <a:pt x="17673" y="8345"/>
                  <a:pt x="17182" y="7855"/>
                  <a:pt x="16691" y="7855"/>
                </a:cubicBezTo>
                <a:moveTo>
                  <a:pt x="13745" y="3927"/>
                </a:moveTo>
                <a:cubicBezTo>
                  <a:pt x="13255" y="3927"/>
                  <a:pt x="12764" y="4418"/>
                  <a:pt x="12764" y="4909"/>
                </a:cubicBezTo>
                <a:cubicBezTo>
                  <a:pt x="12764" y="5400"/>
                  <a:pt x="13255" y="5891"/>
                  <a:pt x="13745" y="5891"/>
                </a:cubicBezTo>
                <a:cubicBezTo>
                  <a:pt x="14236" y="5891"/>
                  <a:pt x="14727" y="5400"/>
                  <a:pt x="14727" y="4909"/>
                </a:cubicBezTo>
                <a:cubicBezTo>
                  <a:pt x="14727" y="4418"/>
                  <a:pt x="14236" y="3927"/>
                  <a:pt x="13745" y="39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7" name="-Freeform 150">
            <a:extLst>
              <a:ext uri="{FF2B5EF4-FFF2-40B4-BE49-F238E27FC236}">
                <a16:creationId xmlns:a16="http://schemas.microsoft.com/office/drawing/2014/main" id="{2853F5BB-166E-CB4C-867C-4CCF5C8CDFE5}"/>
              </a:ext>
            </a:extLst>
          </p:cNvPr>
          <p:cNvSpPr/>
          <p:nvPr/>
        </p:nvSpPr>
        <p:spPr>
          <a:xfrm>
            <a:off x="6970526" y="1501527"/>
            <a:ext cx="409102" cy="222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5400"/>
                </a:moveTo>
                <a:cubicBezTo>
                  <a:pt x="3927" y="10800"/>
                  <a:pt x="3927" y="10800"/>
                  <a:pt x="3927" y="10800"/>
                </a:cubicBezTo>
                <a:cubicBezTo>
                  <a:pt x="8836" y="10800"/>
                  <a:pt x="8836" y="10800"/>
                  <a:pt x="8836" y="10800"/>
                </a:cubicBezTo>
                <a:cubicBezTo>
                  <a:pt x="9818" y="16200"/>
                  <a:pt x="9818" y="16200"/>
                  <a:pt x="9818" y="16200"/>
                </a:cubicBezTo>
                <a:cubicBezTo>
                  <a:pt x="16691" y="10800"/>
                  <a:pt x="16691" y="10800"/>
                  <a:pt x="16691" y="10800"/>
                </a:cubicBezTo>
                <a:cubicBezTo>
                  <a:pt x="11782" y="10800"/>
                  <a:pt x="11782" y="10800"/>
                  <a:pt x="11782" y="10800"/>
                </a:cubicBezTo>
                <a:lnTo>
                  <a:pt x="10800" y="5400"/>
                </a:lnTo>
                <a:close/>
                <a:moveTo>
                  <a:pt x="20618" y="7200"/>
                </a:moveTo>
                <a:cubicBezTo>
                  <a:pt x="20618" y="3600"/>
                  <a:pt x="20618" y="3600"/>
                  <a:pt x="20618" y="3600"/>
                </a:cubicBezTo>
                <a:cubicBezTo>
                  <a:pt x="20618" y="1575"/>
                  <a:pt x="19759" y="0"/>
                  <a:pt x="18655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575"/>
                  <a:pt x="0" y="3600"/>
                </a:cubicBezTo>
                <a:cubicBezTo>
                  <a:pt x="0" y="18000"/>
                  <a:pt x="0" y="18000"/>
                  <a:pt x="0" y="18000"/>
                </a:cubicBezTo>
                <a:cubicBezTo>
                  <a:pt x="0" y="20025"/>
                  <a:pt x="859" y="21600"/>
                  <a:pt x="1964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759" y="21600"/>
                  <a:pt x="20618" y="20025"/>
                  <a:pt x="20618" y="18000"/>
                </a:cubicBezTo>
                <a:cubicBezTo>
                  <a:pt x="20618" y="14400"/>
                  <a:pt x="20618" y="14400"/>
                  <a:pt x="20618" y="14400"/>
                </a:cubicBezTo>
                <a:cubicBezTo>
                  <a:pt x="21109" y="14400"/>
                  <a:pt x="21600" y="13500"/>
                  <a:pt x="21600" y="12600"/>
                </a:cubicBezTo>
                <a:cubicBezTo>
                  <a:pt x="21600" y="9000"/>
                  <a:pt x="21600" y="9000"/>
                  <a:pt x="21600" y="9000"/>
                </a:cubicBezTo>
                <a:cubicBezTo>
                  <a:pt x="21600" y="8100"/>
                  <a:pt x="21109" y="7200"/>
                  <a:pt x="20618" y="7200"/>
                </a:cubicBezTo>
                <a:moveTo>
                  <a:pt x="19636" y="18000"/>
                </a:moveTo>
                <a:cubicBezTo>
                  <a:pt x="19636" y="18900"/>
                  <a:pt x="19145" y="19800"/>
                  <a:pt x="18655" y="19800"/>
                </a:cubicBezTo>
                <a:cubicBezTo>
                  <a:pt x="1964" y="19800"/>
                  <a:pt x="1964" y="19800"/>
                  <a:pt x="1964" y="19800"/>
                </a:cubicBezTo>
                <a:cubicBezTo>
                  <a:pt x="1473" y="19800"/>
                  <a:pt x="982" y="18900"/>
                  <a:pt x="982" y="180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982" y="2700"/>
                  <a:pt x="1473" y="1800"/>
                  <a:pt x="1964" y="1800"/>
                </a:cubicBezTo>
                <a:cubicBezTo>
                  <a:pt x="18655" y="1800"/>
                  <a:pt x="18655" y="1800"/>
                  <a:pt x="18655" y="1800"/>
                </a:cubicBezTo>
                <a:cubicBezTo>
                  <a:pt x="19145" y="1800"/>
                  <a:pt x="19636" y="2700"/>
                  <a:pt x="19636" y="3600"/>
                </a:cubicBezTo>
                <a:lnTo>
                  <a:pt x="19636" y="180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1" name="-Freeform 27">
            <a:extLst>
              <a:ext uri="{FF2B5EF4-FFF2-40B4-BE49-F238E27FC236}">
                <a16:creationId xmlns:a16="http://schemas.microsoft.com/office/drawing/2014/main" id="{583DDA89-1D5C-B046-BF3E-F71E5A6DC6D2}"/>
              </a:ext>
            </a:extLst>
          </p:cNvPr>
          <p:cNvSpPr/>
          <p:nvPr/>
        </p:nvSpPr>
        <p:spPr>
          <a:xfrm>
            <a:off x="4000088" y="2540493"/>
            <a:ext cx="334473" cy="406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10800"/>
                </a:moveTo>
                <a:cubicBezTo>
                  <a:pt x="11400" y="10800"/>
                  <a:pt x="11400" y="10800"/>
                  <a:pt x="11400" y="10800"/>
                </a:cubicBezTo>
                <a:cubicBezTo>
                  <a:pt x="11700" y="10800"/>
                  <a:pt x="12000" y="10555"/>
                  <a:pt x="12000" y="10309"/>
                </a:cubicBezTo>
                <a:cubicBezTo>
                  <a:pt x="12000" y="10064"/>
                  <a:pt x="11700" y="9818"/>
                  <a:pt x="11400" y="9818"/>
                </a:cubicBezTo>
                <a:cubicBezTo>
                  <a:pt x="4200" y="9818"/>
                  <a:pt x="4200" y="9818"/>
                  <a:pt x="4200" y="9818"/>
                </a:cubicBezTo>
                <a:cubicBezTo>
                  <a:pt x="3900" y="9818"/>
                  <a:pt x="3600" y="10064"/>
                  <a:pt x="3600" y="10309"/>
                </a:cubicBezTo>
                <a:cubicBezTo>
                  <a:pt x="3600" y="10555"/>
                  <a:pt x="3900" y="10800"/>
                  <a:pt x="4200" y="10800"/>
                </a:cubicBezTo>
                <a:moveTo>
                  <a:pt x="4200" y="13745"/>
                </a:moveTo>
                <a:cubicBezTo>
                  <a:pt x="17400" y="13745"/>
                  <a:pt x="17400" y="13745"/>
                  <a:pt x="17400" y="13745"/>
                </a:cubicBezTo>
                <a:cubicBezTo>
                  <a:pt x="17700" y="13745"/>
                  <a:pt x="18000" y="13500"/>
                  <a:pt x="18000" y="13255"/>
                </a:cubicBezTo>
                <a:cubicBezTo>
                  <a:pt x="18000" y="13009"/>
                  <a:pt x="17700" y="12764"/>
                  <a:pt x="17400" y="12764"/>
                </a:cubicBezTo>
                <a:cubicBezTo>
                  <a:pt x="4200" y="12764"/>
                  <a:pt x="4200" y="12764"/>
                  <a:pt x="4200" y="12764"/>
                </a:cubicBezTo>
                <a:cubicBezTo>
                  <a:pt x="3900" y="12764"/>
                  <a:pt x="3600" y="13009"/>
                  <a:pt x="3600" y="13255"/>
                </a:cubicBezTo>
                <a:cubicBezTo>
                  <a:pt x="3600" y="13500"/>
                  <a:pt x="3900" y="13745"/>
                  <a:pt x="4200" y="13745"/>
                </a:cubicBezTo>
                <a:moveTo>
                  <a:pt x="4200" y="16691"/>
                </a:moveTo>
                <a:cubicBezTo>
                  <a:pt x="15000" y="16691"/>
                  <a:pt x="15000" y="16691"/>
                  <a:pt x="15000" y="16691"/>
                </a:cubicBezTo>
                <a:cubicBezTo>
                  <a:pt x="15300" y="16691"/>
                  <a:pt x="15600" y="16445"/>
                  <a:pt x="15600" y="16200"/>
                </a:cubicBezTo>
                <a:cubicBezTo>
                  <a:pt x="15600" y="15955"/>
                  <a:pt x="15300" y="15709"/>
                  <a:pt x="15000" y="15709"/>
                </a:cubicBezTo>
                <a:cubicBezTo>
                  <a:pt x="4200" y="15709"/>
                  <a:pt x="4200" y="15709"/>
                  <a:pt x="4200" y="15709"/>
                </a:cubicBezTo>
                <a:cubicBezTo>
                  <a:pt x="3900" y="15709"/>
                  <a:pt x="3600" y="15955"/>
                  <a:pt x="3600" y="16200"/>
                </a:cubicBezTo>
                <a:cubicBezTo>
                  <a:pt x="3600" y="16445"/>
                  <a:pt x="3900" y="16691"/>
                  <a:pt x="4200" y="16691"/>
                </a:cubicBezTo>
                <a:moveTo>
                  <a:pt x="20400" y="2945"/>
                </a:moveTo>
                <a:cubicBezTo>
                  <a:pt x="15600" y="2945"/>
                  <a:pt x="15600" y="2945"/>
                  <a:pt x="15600" y="2945"/>
                </a:cubicBezTo>
                <a:cubicBezTo>
                  <a:pt x="15600" y="1964"/>
                  <a:pt x="15600" y="1964"/>
                  <a:pt x="15600" y="1964"/>
                </a:cubicBezTo>
                <a:cubicBezTo>
                  <a:pt x="15600" y="1473"/>
                  <a:pt x="15000" y="982"/>
                  <a:pt x="14400" y="982"/>
                </a:cubicBezTo>
                <a:cubicBezTo>
                  <a:pt x="12000" y="982"/>
                  <a:pt x="12000" y="982"/>
                  <a:pt x="12000" y="982"/>
                </a:cubicBezTo>
                <a:cubicBezTo>
                  <a:pt x="12000" y="491"/>
                  <a:pt x="11400" y="0"/>
                  <a:pt x="10800" y="0"/>
                </a:cubicBezTo>
                <a:cubicBezTo>
                  <a:pt x="10200" y="0"/>
                  <a:pt x="9600" y="491"/>
                  <a:pt x="9600" y="982"/>
                </a:cubicBezTo>
                <a:cubicBezTo>
                  <a:pt x="7200" y="982"/>
                  <a:pt x="7200" y="982"/>
                  <a:pt x="7200" y="982"/>
                </a:cubicBezTo>
                <a:cubicBezTo>
                  <a:pt x="6600" y="982"/>
                  <a:pt x="6000" y="1473"/>
                  <a:pt x="6000" y="1964"/>
                </a:cubicBezTo>
                <a:cubicBezTo>
                  <a:pt x="6000" y="2945"/>
                  <a:pt x="6000" y="2945"/>
                  <a:pt x="6000" y="2945"/>
                </a:cubicBezTo>
                <a:cubicBezTo>
                  <a:pt x="1200" y="2945"/>
                  <a:pt x="1200" y="2945"/>
                  <a:pt x="1200" y="2945"/>
                </a:cubicBezTo>
                <a:cubicBezTo>
                  <a:pt x="600" y="2945"/>
                  <a:pt x="0" y="3436"/>
                  <a:pt x="0" y="3927"/>
                </a:cubicBezTo>
                <a:cubicBezTo>
                  <a:pt x="0" y="20618"/>
                  <a:pt x="0" y="20618"/>
                  <a:pt x="0" y="20618"/>
                </a:cubicBezTo>
                <a:cubicBezTo>
                  <a:pt x="0" y="21109"/>
                  <a:pt x="600" y="21600"/>
                  <a:pt x="1200" y="21600"/>
                </a:cubicBezTo>
                <a:cubicBezTo>
                  <a:pt x="20400" y="21600"/>
                  <a:pt x="20400" y="21600"/>
                  <a:pt x="20400" y="21600"/>
                </a:cubicBezTo>
                <a:cubicBezTo>
                  <a:pt x="21000" y="21600"/>
                  <a:pt x="21600" y="21109"/>
                  <a:pt x="21600" y="20618"/>
                </a:cubicBezTo>
                <a:cubicBezTo>
                  <a:pt x="21600" y="3927"/>
                  <a:pt x="21600" y="3927"/>
                  <a:pt x="21600" y="3927"/>
                </a:cubicBezTo>
                <a:cubicBezTo>
                  <a:pt x="21600" y="3436"/>
                  <a:pt x="21000" y="2945"/>
                  <a:pt x="20400" y="2945"/>
                </a:cubicBezTo>
                <a:moveTo>
                  <a:pt x="7200" y="1964"/>
                </a:moveTo>
                <a:cubicBezTo>
                  <a:pt x="14400" y="1964"/>
                  <a:pt x="14400" y="1964"/>
                  <a:pt x="14400" y="1964"/>
                </a:cubicBezTo>
                <a:cubicBezTo>
                  <a:pt x="14400" y="3927"/>
                  <a:pt x="14400" y="3927"/>
                  <a:pt x="14400" y="3927"/>
                </a:cubicBezTo>
                <a:cubicBezTo>
                  <a:pt x="7200" y="3927"/>
                  <a:pt x="7200" y="3927"/>
                  <a:pt x="7200" y="3927"/>
                </a:cubicBezTo>
                <a:lnTo>
                  <a:pt x="7200" y="1964"/>
                </a:lnTo>
                <a:close/>
                <a:moveTo>
                  <a:pt x="20400" y="20618"/>
                </a:moveTo>
                <a:cubicBezTo>
                  <a:pt x="1200" y="20618"/>
                  <a:pt x="1200" y="20618"/>
                  <a:pt x="1200" y="20618"/>
                </a:cubicBezTo>
                <a:cubicBezTo>
                  <a:pt x="1200" y="6873"/>
                  <a:pt x="1200" y="6873"/>
                  <a:pt x="1200" y="6873"/>
                </a:cubicBezTo>
                <a:cubicBezTo>
                  <a:pt x="20400" y="6873"/>
                  <a:pt x="20400" y="6873"/>
                  <a:pt x="20400" y="6873"/>
                </a:cubicBezTo>
                <a:lnTo>
                  <a:pt x="20400" y="20618"/>
                </a:lnTo>
                <a:close/>
                <a:moveTo>
                  <a:pt x="20400" y="5891"/>
                </a:moveTo>
                <a:cubicBezTo>
                  <a:pt x="1200" y="5891"/>
                  <a:pt x="1200" y="5891"/>
                  <a:pt x="1200" y="5891"/>
                </a:cubicBezTo>
                <a:cubicBezTo>
                  <a:pt x="1200" y="3927"/>
                  <a:pt x="1200" y="3927"/>
                  <a:pt x="1200" y="3927"/>
                </a:cubicBezTo>
                <a:cubicBezTo>
                  <a:pt x="6000" y="3927"/>
                  <a:pt x="6000" y="3927"/>
                  <a:pt x="6000" y="3927"/>
                </a:cubicBezTo>
                <a:cubicBezTo>
                  <a:pt x="6000" y="4418"/>
                  <a:pt x="6600" y="4909"/>
                  <a:pt x="7200" y="4909"/>
                </a:cubicBezTo>
                <a:cubicBezTo>
                  <a:pt x="14400" y="4909"/>
                  <a:pt x="14400" y="4909"/>
                  <a:pt x="14400" y="4909"/>
                </a:cubicBezTo>
                <a:cubicBezTo>
                  <a:pt x="15000" y="4909"/>
                  <a:pt x="15600" y="4418"/>
                  <a:pt x="15600" y="3927"/>
                </a:cubicBezTo>
                <a:cubicBezTo>
                  <a:pt x="20400" y="3927"/>
                  <a:pt x="20400" y="3927"/>
                  <a:pt x="20400" y="3927"/>
                </a:cubicBezTo>
                <a:lnTo>
                  <a:pt x="20400" y="58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" name="-Freeform 195">
            <a:extLst>
              <a:ext uri="{FF2B5EF4-FFF2-40B4-BE49-F238E27FC236}">
                <a16:creationId xmlns:a16="http://schemas.microsoft.com/office/drawing/2014/main" id="{65858841-56C2-114C-860B-DAE4465884A9}"/>
              </a:ext>
            </a:extLst>
          </p:cNvPr>
          <p:cNvSpPr/>
          <p:nvPr/>
        </p:nvSpPr>
        <p:spPr>
          <a:xfrm>
            <a:off x="8781512" y="2489900"/>
            <a:ext cx="369335" cy="303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8000"/>
                </a:moveTo>
                <a:cubicBezTo>
                  <a:pt x="14236" y="18000"/>
                  <a:pt x="14236" y="18000"/>
                  <a:pt x="14236" y="18000"/>
                </a:cubicBezTo>
                <a:cubicBezTo>
                  <a:pt x="14482" y="18000"/>
                  <a:pt x="14727" y="17700"/>
                  <a:pt x="14727" y="17400"/>
                </a:cubicBezTo>
                <a:cubicBezTo>
                  <a:pt x="14727" y="15000"/>
                  <a:pt x="14727" y="15000"/>
                  <a:pt x="14727" y="15000"/>
                </a:cubicBezTo>
                <a:cubicBezTo>
                  <a:pt x="14727" y="14700"/>
                  <a:pt x="14482" y="14400"/>
                  <a:pt x="14236" y="14400"/>
                </a:cubicBezTo>
                <a:cubicBezTo>
                  <a:pt x="12273" y="14400"/>
                  <a:pt x="12273" y="14400"/>
                  <a:pt x="12273" y="14400"/>
                </a:cubicBezTo>
                <a:cubicBezTo>
                  <a:pt x="12027" y="14400"/>
                  <a:pt x="11782" y="14700"/>
                  <a:pt x="11782" y="15000"/>
                </a:cubicBezTo>
                <a:cubicBezTo>
                  <a:pt x="11782" y="17400"/>
                  <a:pt x="11782" y="17400"/>
                  <a:pt x="11782" y="17400"/>
                </a:cubicBezTo>
                <a:cubicBezTo>
                  <a:pt x="11782" y="17700"/>
                  <a:pt x="12027" y="18000"/>
                  <a:pt x="12273" y="18000"/>
                </a:cubicBezTo>
                <a:moveTo>
                  <a:pt x="3436" y="15600"/>
                </a:moveTo>
                <a:cubicBezTo>
                  <a:pt x="9327" y="15600"/>
                  <a:pt x="9327" y="15600"/>
                  <a:pt x="9327" y="15600"/>
                </a:cubicBezTo>
                <a:cubicBezTo>
                  <a:pt x="9573" y="15600"/>
                  <a:pt x="9818" y="15300"/>
                  <a:pt x="9818" y="15000"/>
                </a:cubicBezTo>
                <a:cubicBezTo>
                  <a:pt x="9818" y="14700"/>
                  <a:pt x="9573" y="14400"/>
                  <a:pt x="9327" y="14400"/>
                </a:cubicBezTo>
                <a:cubicBezTo>
                  <a:pt x="3436" y="14400"/>
                  <a:pt x="3436" y="14400"/>
                  <a:pt x="3436" y="14400"/>
                </a:cubicBezTo>
                <a:cubicBezTo>
                  <a:pt x="3191" y="14400"/>
                  <a:pt x="2945" y="14700"/>
                  <a:pt x="2945" y="15000"/>
                </a:cubicBezTo>
                <a:cubicBezTo>
                  <a:pt x="2945" y="15300"/>
                  <a:pt x="3191" y="15600"/>
                  <a:pt x="3436" y="15600"/>
                </a:cubicBezTo>
                <a:moveTo>
                  <a:pt x="3436" y="18000"/>
                </a:moveTo>
                <a:cubicBezTo>
                  <a:pt x="7364" y="18000"/>
                  <a:pt x="7364" y="18000"/>
                  <a:pt x="7364" y="18000"/>
                </a:cubicBezTo>
                <a:cubicBezTo>
                  <a:pt x="7609" y="18000"/>
                  <a:pt x="7855" y="17700"/>
                  <a:pt x="7855" y="17400"/>
                </a:cubicBezTo>
                <a:cubicBezTo>
                  <a:pt x="7855" y="17100"/>
                  <a:pt x="7609" y="16800"/>
                  <a:pt x="7364" y="16800"/>
                </a:cubicBezTo>
                <a:cubicBezTo>
                  <a:pt x="3436" y="16800"/>
                  <a:pt x="3436" y="16800"/>
                  <a:pt x="3436" y="16800"/>
                </a:cubicBezTo>
                <a:cubicBezTo>
                  <a:pt x="3191" y="16800"/>
                  <a:pt x="2945" y="17100"/>
                  <a:pt x="2945" y="17400"/>
                </a:cubicBezTo>
                <a:cubicBezTo>
                  <a:pt x="2945" y="17700"/>
                  <a:pt x="3191" y="18000"/>
                  <a:pt x="3436" y="18000"/>
                </a:cubicBezTo>
                <a:moveTo>
                  <a:pt x="16691" y="4800"/>
                </a:moveTo>
                <a:cubicBezTo>
                  <a:pt x="982" y="4800"/>
                  <a:pt x="982" y="4800"/>
                  <a:pt x="982" y="4800"/>
                </a:cubicBezTo>
                <a:cubicBezTo>
                  <a:pt x="491" y="4800"/>
                  <a:pt x="0" y="5400"/>
                  <a:pt x="0" y="6000"/>
                </a:cubicBezTo>
                <a:cubicBezTo>
                  <a:pt x="0" y="20400"/>
                  <a:pt x="0" y="20400"/>
                  <a:pt x="0" y="20400"/>
                </a:cubicBezTo>
                <a:cubicBezTo>
                  <a:pt x="0" y="21000"/>
                  <a:pt x="491" y="21600"/>
                  <a:pt x="982" y="21600"/>
                </a:cubicBezTo>
                <a:cubicBezTo>
                  <a:pt x="16691" y="21600"/>
                  <a:pt x="16691" y="21600"/>
                  <a:pt x="16691" y="21600"/>
                </a:cubicBezTo>
                <a:cubicBezTo>
                  <a:pt x="17182" y="21600"/>
                  <a:pt x="17673" y="21000"/>
                  <a:pt x="17673" y="20400"/>
                </a:cubicBezTo>
                <a:cubicBezTo>
                  <a:pt x="17673" y="6000"/>
                  <a:pt x="17673" y="6000"/>
                  <a:pt x="17673" y="6000"/>
                </a:cubicBezTo>
                <a:cubicBezTo>
                  <a:pt x="17673" y="5400"/>
                  <a:pt x="17182" y="4800"/>
                  <a:pt x="16691" y="4800"/>
                </a:cubicBezTo>
                <a:moveTo>
                  <a:pt x="16691" y="20400"/>
                </a:moveTo>
                <a:cubicBezTo>
                  <a:pt x="982" y="20400"/>
                  <a:pt x="982" y="20400"/>
                  <a:pt x="982" y="20400"/>
                </a:cubicBezTo>
                <a:cubicBezTo>
                  <a:pt x="982" y="12000"/>
                  <a:pt x="982" y="12000"/>
                  <a:pt x="982" y="12000"/>
                </a:cubicBezTo>
                <a:cubicBezTo>
                  <a:pt x="16691" y="12000"/>
                  <a:pt x="16691" y="12000"/>
                  <a:pt x="16691" y="12000"/>
                </a:cubicBezTo>
                <a:lnTo>
                  <a:pt x="16691" y="20400"/>
                </a:lnTo>
                <a:close/>
                <a:moveTo>
                  <a:pt x="16691" y="8400"/>
                </a:moveTo>
                <a:cubicBezTo>
                  <a:pt x="982" y="8400"/>
                  <a:pt x="982" y="8400"/>
                  <a:pt x="982" y="8400"/>
                </a:cubicBezTo>
                <a:cubicBezTo>
                  <a:pt x="982" y="6000"/>
                  <a:pt x="982" y="6000"/>
                  <a:pt x="982" y="6000"/>
                </a:cubicBezTo>
                <a:cubicBezTo>
                  <a:pt x="16691" y="6000"/>
                  <a:pt x="16691" y="6000"/>
                  <a:pt x="16691" y="6000"/>
                </a:cubicBezTo>
                <a:lnTo>
                  <a:pt x="16691" y="8400"/>
                </a:lnTo>
                <a:close/>
                <a:moveTo>
                  <a:pt x="20618" y="0"/>
                </a:moveTo>
                <a:cubicBezTo>
                  <a:pt x="4909" y="0"/>
                  <a:pt x="4909" y="0"/>
                  <a:pt x="4909" y="0"/>
                </a:cubicBezTo>
                <a:cubicBezTo>
                  <a:pt x="4418" y="0"/>
                  <a:pt x="3927" y="600"/>
                  <a:pt x="3927" y="1200"/>
                </a:cubicBezTo>
                <a:cubicBezTo>
                  <a:pt x="3927" y="3000"/>
                  <a:pt x="3927" y="3000"/>
                  <a:pt x="3927" y="3000"/>
                </a:cubicBezTo>
                <a:cubicBezTo>
                  <a:pt x="3927" y="3300"/>
                  <a:pt x="4173" y="3600"/>
                  <a:pt x="4418" y="3600"/>
                </a:cubicBezTo>
                <a:cubicBezTo>
                  <a:pt x="4664" y="3600"/>
                  <a:pt x="4909" y="3300"/>
                  <a:pt x="4909" y="3000"/>
                </a:cubicBezTo>
                <a:cubicBezTo>
                  <a:pt x="4909" y="1200"/>
                  <a:pt x="4909" y="1200"/>
                  <a:pt x="4909" y="1200"/>
                </a:cubicBezTo>
                <a:cubicBezTo>
                  <a:pt x="20618" y="1200"/>
                  <a:pt x="20618" y="1200"/>
                  <a:pt x="20618" y="1200"/>
                </a:cubicBezTo>
                <a:cubicBezTo>
                  <a:pt x="20618" y="15600"/>
                  <a:pt x="20618" y="15600"/>
                  <a:pt x="20618" y="15600"/>
                </a:cubicBezTo>
                <a:cubicBezTo>
                  <a:pt x="19145" y="15600"/>
                  <a:pt x="19145" y="15600"/>
                  <a:pt x="19145" y="15600"/>
                </a:cubicBezTo>
                <a:cubicBezTo>
                  <a:pt x="18900" y="15600"/>
                  <a:pt x="18655" y="15900"/>
                  <a:pt x="18655" y="16200"/>
                </a:cubicBezTo>
                <a:cubicBezTo>
                  <a:pt x="18655" y="16500"/>
                  <a:pt x="18900" y="16800"/>
                  <a:pt x="19145" y="16800"/>
                </a:cubicBezTo>
                <a:cubicBezTo>
                  <a:pt x="20618" y="16800"/>
                  <a:pt x="20618" y="16800"/>
                  <a:pt x="20618" y="16800"/>
                </a:cubicBezTo>
                <a:cubicBezTo>
                  <a:pt x="21109" y="16800"/>
                  <a:pt x="21600" y="16200"/>
                  <a:pt x="21600" y="156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6" name="-Freeform 309">
            <a:extLst>
              <a:ext uri="{FF2B5EF4-FFF2-40B4-BE49-F238E27FC236}">
                <a16:creationId xmlns:a16="http://schemas.microsoft.com/office/drawing/2014/main" id="{53358495-7653-B244-9FD7-3A82E5056455}"/>
              </a:ext>
            </a:extLst>
          </p:cNvPr>
          <p:cNvSpPr/>
          <p:nvPr/>
        </p:nvSpPr>
        <p:spPr>
          <a:xfrm>
            <a:off x="2336337" y="3549778"/>
            <a:ext cx="325011" cy="44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44" y="3314"/>
                </a:moveTo>
                <a:cubicBezTo>
                  <a:pt x="14344" y="3314"/>
                  <a:pt x="14175" y="3436"/>
                  <a:pt x="14344" y="3927"/>
                </a:cubicBezTo>
                <a:cubicBezTo>
                  <a:pt x="14681" y="4541"/>
                  <a:pt x="15019" y="4664"/>
                  <a:pt x="16031" y="4295"/>
                </a:cubicBezTo>
                <a:cubicBezTo>
                  <a:pt x="16369" y="4173"/>
                  <a:pt x="16706" y="4295"/>
                  <a:pt x="16706" y="4541"/>
                </a:cubicBezTo>
                <a:cubicBezTo>
                  <a:pt x="16537" y="5277"/>
                  <a:pt x="15862" y="5277"/>
                  <a:pt x="16369" y="6259"/>
                </a:cubicBezTo>
                <a:cubicBezTo>
                  <a:pt x="16706" y="6995"/>
                  <a:pt x="17550" y="7241"/>
                  <a:pt x="17887" y="7732"/>
                </a:cubicBezTo>
                <a:cubicBezTo>
                  <a:pt x="18056" y="7977"/>
                  <a:pt x="18225" y="8100"/>
                  <a:pt x="18562" y="8223"/>
                </a:cubicBezTo>
                <a:cubicBezTo>
                  <a:pt x="18731" y="7855"/>
                  <a:pt x="18900" y="7364"/>
                  <a:pt x="18900" y="6873"/>
                </a:cubicBezTo>
                <a:cubicBezTo>
                  <a:pt x="18900" y="4786"/>
                  <a:pt x="17044" y="2945"/>
                  <a:pt x="14512" y="2209"/>
                </a:cubicBezTo>
                <a:cubicBezTo>
                  <a:pt x="14344" y="2455"/>
                  <a:pt x="14175" y="2577"/>
                  <a:pt x="14006" y="2577"/>
                </a:cubicBezTo>
                <a:cubicBezTo>
                  <a:pt x="13669" y="2700"/>
                  <a:pt x="13669" y="3314"/>
                  <a:pt x="14344" y="3314"/>
                </a:cubicBezTo>
                <a:moveTo>
                  <a:pt x="11306" y="7486"/>
                </a:moveTo>
                <a:cubicBezTo>
                  <a:pt x="10294" y="7486"/>
                  <a:pt x="9450" y="7609"/>
                  <a:pt x="9788" y="8714"/>
                </a:cubicBezTo>
                <a:cubicBezTo>
                  <a:pt x="10125" y="9818"/>
                  <a:pt x="10969" y="9327"/>
                  <a:pt x="10800" y="10186"/>
                </a:cubicBezTo>
                <a:cubicBezTo>
                  <a:pt x="10800" y="11045"/>
                  <a:pt x="10969" y="11168"/>
                  <a:pt x="11137" y="11414"/>
                </a:cubicBezTo>
                <a:cubicBezTo>
                  <a:pt x="11306" y="11536"/>
                  <a:pt x="11475" y="11782"/>
                  <a:pt x="11812" y="11782"/>
                </a:cubicBezTo>
                <a:cubicBezTo>
                  <a:pt x="11812" y="11782"/>
                  <a:pt x="11812" y="11782"/>
                  <a:pt x="11812" y="11782"/>
                </a:cubicBezTo>
                <a:cubicBezTo>
                  <a:pt x="11981" y="11782"/>
                  <a:pt x="12150" y="11659"/>
                  <a:pt x="12150" y="11291"/>
                </a:cubicBezTo>
                <a:cubicBezTo>
                  <a:pt x="12319" y="10555"/>
                  <a:pt x="12656" y="10064"/>
                  <a:pt x="13162" y="9695"/>
                </a:cubicBezTo>
                <a:cubicBezTo>
                  <a:pt x="13669" y="9205"/>
                  <a:pt x="14006" y="8714"/>
                  <a:pt x="13162" y="8223"/>
                </a:cubicBezTo>
                <a:cubicBezTo>
                  <a:pt x="12319" y="7609"/>
                  <a:pt x="12487" y="7486"/>
                  <a:pt x="11306" y="7486"/>
                </a:cubicBezTo>
                <a:moveTo>
                  <a:pt x="16706" y="8100"/>
                </a:moveTo>
                <a:cubicBezTo>
                  <a:pt x="16369" y="8223"/>
                  <a:pt x="16369" y="8591"/>
                  <a:pt x="16706" y="8714"/>
                </a:cubicBezTo>
                <a:cubicBezTo>
                  <a:pt x="16875" y="8836"/>
                  <a:pt x="17381" y="9082"/>
                  <a:pt x="17550" y="8714"/>
                </a:cubicBezTo>
                <a:cubicBezTo>
                  <a:pt x="17719" y="8345"/>
                  <a:pt x="17044" y="7977"/>
                  <a:pt x="16706" y="8100"/>
                </a:cubicBezTo>
                <a:moveTo>
                  <a:pt x="12150" y="13745"/>
                </a:moveTo>
                <a:cubicBezTo>
                  <a:pt x="17381" y="13745"/>
                  <a:pt x="21600" y="10677"/>
                  <a:pt x="21600" y="6873"/>
                </a:cubicBezTo>
                <a:cubicBezTo>
                  <a:pt x="21600" y="3068"/>
                  <a:pt x="17381" y="0"/>
                  <a:pt x="12150" y="0"/>
                </a:cubicBezTo>
                <a:cubicBezTo>
                  <a:pt x="6919" y="0"/>
                  <a:pt x="2700" y="3068"/>
                  <a:pt x="2700" y="6873"/>
                </a:cubicBezTo>
                <a:cubicBezTo>
                  <a:pt x="2700" y="10677"/>
                  <a:pt x="6919" y="13745"/>
                  <a:pt x="12150" y="13745"/>
                </a:cubicBezTo>
                <a:moveTo>
                  <a:pt x="12150" y="982"/>
                </a:moveTo>
                <a:cubicBezTo>
                  <a:pt x="16706" y="982"/>
                  <a:pt x="20250" y="3559"/>
                  <a:pt x="20250" y="6873"/>
                </a:cubicBezTo>
                <a:cubicBezTo>
                  <a:pt x="20250" y="10186"/>
                  <a:pt x="16706" y="12764"/>
                  <a:pt x="12150" y="12764"/>
                </a:cubicBezTo>
                <a:cubicBezTo>
                  <a:pt x="7594" y="12764"/>
                  <a:pt x="4050" y="10186"/>
                  <a:pt x="4050" y="6873"/>
                </a:cubicBezTo>
                <a:cubicBezTo>
                  <a:pt x="4050" y="3559"/>
                  <a:pt x="7594" y="982"/>
                  <a:pt x="12150" y="982"/>
                </a:cubicBezTo>
                <a:moveTo>
                  <a:pt x="20587" y="12027"/>
                </a:moveTo>
                <a:cubicBezTo>
                  <a:pt x="20419" y="12027"/>
                  <a:pt x="20250" y="12027"/>
                  <a:pt x="20081" y="12150"/>
                </a:cubicBezTo>
                <a:cubicBezTo>
                  <a:pt x="20081" y="12150"/>
                  <a:pt x="20081" y="12150"/>
                  <a:pt x="20081" y="12150"/>
                </a:cubicBezTo>
                <a:cubicBezTo>
                  <a:pt x="18225" y="13745"/>
                  <a:pt x="15356" y="14727"/>
                  <a:pt x="12150" y="14727"/>
                </a:cubicBezTo>
                <a:cubicBezTo>
                  <a:pt x="6244" y="14727"/>
                  <a:pt x="1350" y="11168"/>
                  <a:pt x="1350" y="6873"/>
                </a:cubicBezTo>
                <a:cubicBezTo>
                  <a:pt x="1350" y="4664"/>
                  <a:pt x="2700" y="2577"/>
                  <a:pt x="4725" y="1105"/>
                </a:cubicBezTo>
                <a:cubicBezTo>
                  <a:pt x="4725" y="1105"/>
                  <a:pt x="4725" y="1105"/>
                  <a:pt x="4725" y="1105"/>
                </a:cubicBezTo>
                <a:cubicBezTo>
                  <a:pt x="4894" y="982"/>
                  <a:pt x="5063" y="859"/>
                  <a:pt x="5063" y="736"/>
                </a:cubicBezTo>
                <a:cubicBezTo>
                  <a:pt x="5063" y="491"/>
                  <a:pt x="4725" y="245"/>
                  <a:pt x="4388" y="245"/>
                </a:cubicBezTo>
                <a:cubicBezTo>
                  <a:pt x="4219" y="245"/>
                  <a:pt x="4050" y="368"/>
                  <a:pt x="3881" y="368"/>
                </a:cubicBezTo>
                <a:cubicBezTo>
                  <a:pt x="3881" y="368"/>
                  <a:pt x="3881" y="368"/>
                  <a:pt x="3881" y="368"/>
                </a:cubicBezTo>
                <a:cubicBezTo>
                  <a:pt x="1519" y="1964"/>
                  <a:pt x="0" y="4295"/>
                  <a:pt x="0" y="6873"/>
                </a:cubicBezTo>
                <a:cubicBezTo>
                  <a:pt x="0" y="11536"/>
                  <a:pt x="5063" y="15464"/>
                  <a:pt x="11475" y="15709"/>
                </a:cubicBezTo>
                <a:cubicBezTo>
                  <a:pt x="11475" y="20618"/>
                  <a:pt x="11475" y="20618"/>
                  <a:pt x="11475" y="20618"/>
                </a:cubicBezTo>
                <a:cubicBezTo>
                  <a:pt x="7425" y="20618"/>
                  <a:pt x="7425" y="20618"/>
                  <a:pt x="7425" y="20618"/>
                </a:cubicBezTo>
                <a:cubicBezTo>
                  <a:pt x="7088" y="20618"/>
                  <a:pt x="6750" y="20864"/>
                  <a:pt x="6750" y="21109"/>
                </a:cubicBezTo>
                <a:cubicBezTo>
                  <a:pt x="6750" y="21355"/>
                  <a:pt x="7088" y="21600"/>
                  <a:pt x="7425" y="21600"/>
                </a:cubicBezTo>
                <a:cubicBezTo>
                  <a:pt x="16875" y="21600"/>
                  <a:pt x="16875" y="21600"/>
                  <a:pt x="16875" y="21600"/>
                </a:cubicBezTo>
                <a:cubicBezTo>
                  <a:pt x="17212" y="21600"/>
                  <a:pt x="17550" y="21355"/>
                  <a:pt x="17550" y="21109"/>
                </a:cubicBezTo>
                <a:cubicBezTo>
                  <a:pt x="17550" y="20864"/>
                  <a:pt x="17212" y="20618"/>
                  <a:pt x="16875" y="20618"/>
                </a:cubicBezTo>
                <a:cubicBezTo>
                  <a:pt x="12825" y="20618"/>
                  <a:pt x="12825" y="20618"/>
                  <a:pt x="12825" y="20618"/>
                </a:cubicBezTo>
                <a:cubicBezTo>
                  <a:pt x="12825" y="15709"/>
                  <a:pt x="12825" y="15709"/>
                  <a:pt x="12825" y="15709"/>
                </a:cubicBezTo>
                <a:cubicBezTo>
                  <a:pt x="16031" y="15586"/>
                  <a:pt x="18900" y="14482"/>
                  <a:pt x="21094" y="12886"/>
                </a:cubicBezTo>
                <a:cubicBezTo>
                  <a:pt x="21094" y="12886"/>
                  <a:pt x="21094" y="12886"/>
                  <a:pt x="21094" y="12886"/>
                </a:cubicBezTo>
                <a:cubicBezTo>
                  <a:pt x="21094" y="12764"/>
                  <a:pt x="21262" y="12641"/>
                  <a:pt x="21262" y="12518"/>
                </a:cubicBezTo>
                <a:cubicBezTo>
                  <a:pt x="21262" y="12273"/>
                  <a:pt x="20925" y="12027"/>
                  <a:pt x="20587" y="12027"/>
                </a:cubicBezTo>
                <a:moveTo>
                  <a:pt x="6244" y="6259"/>
                </a:moveTo>
                <a:cubicBezTo>
                  <a:pt x="6244" y="6259"/>
                  <a:pt x="6581" y="6873"/>
                  <a:pt x="8944" y="7732"/>
                </a:cubicBezTo>
                <a:cubicBezTo>
                  <a:pt x="8944" y="7732"/>
                  <a:pt x="9450" y="7732"/>
                  <a:pt x="8944" y="7364"/>
                </a:cubicBezTo>
                <a:cubicBezTo>
                  <a:pt x="8438" y="6995"/>
                  <a:pt x="7763" y="6505"/>
                  <a:pt x="8438" y="6259"/>
                </a:cubicBezTo>
                <a:cubicBezTo>
                  <a:pt x="9113" y="6014"/>
                  <a:pt x="9281" y="6014"/>
                  <a:pt x="9450" y="6505"/>
                </a:cubicBezTo>
                <a:cubicBezTo>
                  <a:pt x="9619" y="6995"/>
                  <a:pt x="10125" y="6750"/>
                  <a:pt x="10125" y="6259"/>
                </a:cubicBezTo>
                <a:cubicBezTo>
                  <a:pt x="10294" y="5891"/>
                  <a:pt x="11137" y="5400"/>
                  <a:pt x="11812" y="5155"/>
                </a:cubicBezTo>
                <a:cubicBezTo>
                  <a:pt x="12487" y="5032"/>
                  <a:pt x="12994" y="4909"/>
                  <a:pt x="12994" y="4541"/>
                </a:cubicBezTo>
                <a:cubicBezTo>
                  <a:pt x="12825" y="4295"/>
                  <a:pt x="12656" y="3927"/>
                  <a:pt x="11644" y="3927"/>
                </a:cubicBezTo>
                <a:cubicBezTo>
                  <a:pt x="10631" y="3927"/>
                  <a:pt x="11137" y="4909"/>
                  <a:pt x="10294" y="4418"/>
                </a:cubicBezTo>
                <a:cubicBezTo>
                  <a:pt x="9450" y="3805"/>
                  <a:pt x="10463" y="3927"/>
                  <a:pt x="10969" y="3805"/>
                </a:cubicBezTo>
                <a:cubicBezTo>
                  <a:pt x="11306" y="3682"/>
                  <a:pt x="11812" y="3191"/>
                  <a:pt x="10969" y="3068"/>
                </a:cubicBezTo>
                <a:cubicBezTo>
                  <a:pt x="10294" y="3068"/>
                  <a:pt x="10463" y="3314"/>
                  <a:pt x="9956" y="3191"/>
                </a:cubicBezTo>
                <a:cubicBezTo>
                  <a:pt x="9281" y="3068"/>
                  <a:pt x="9113" y="3682"/>
                  <a:pt x="8775" y="3559"/>
                </a:cubicBezTo>
                <a:cubicBezTo>
                  <a:pt x="8438" y="3559"/>
                  <a:pt x="8100" y="3314"/>
                  <a:pt x="7763" y="3191"/>
                </a:cubicBezTo>
                <a:cubicBezTo>
                  <a:pt x="6750" y="3805"/>
                  <a:pt x="6075" y="4541"/>
                  <a:pt x="5738" y="5523"/>
                </a:cubicBezTo>
                <a:cubicBezTo>
                  <a:pt x="5906" y="6014"/>
                  <a:pt x="6244" y="6259"/>
                  <a:pt x="6244" y="625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7" name="-Freeform 134">
            <a:extLst>
              <a:ext uri="{FF2B5EF4-FFF2-40B4-BE49-F238E27FC236}">
                <a16:creationId xmlns:a16="http://schemas.microsoft.com/office/drawing/2014/main" id="{AAED1A7C-81AB-C14C-909D-697582D1CD06}"/>
              </a:ext>
            </a:extLst>
          </p:cNvPr>
          <p:cNvSpPr/>
          <p:nvPr/>
        </p:nvSpPr>
        <p:spPr>
          <a:xfrm>
            <a:off x="7971449" y="2469982"/>
            <a:ext cx="409103" cy="346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377" y="10309"/>
                </a:moveTo>
                <a:cubicBezTo>
                  <a:pt x="12641" y="10186"/>
                  <a:pt x="12641" y="10186"/>
                  <a:pt x="12641" y="10186"/>
                </a:cubicBezTo>
                <a:cubicBezTo>
                  <a:pt x="13255" y="9573"/>
                  <a:pt x="13745" y="8836"/>
                  <a:pt x="13745" y="7855"/>
                </a:cubicBezTo>
                <a:cubicBezTo>
                  <a:pt x="13745" y="6627"/>
                  <a:pt x="13009" y="5645"/>
                  <a:pt x="12027" y="5155"/>
                </a:cubicBezTo>
                <a:cubicBezTo>
                  <a:pt x="11659" y="6136"/>
                  <a:pt x="11659" y="6136"/>
                  <a:pt x="11659" y="6136"/>
                </a:cubicBezTo>
                <a:cubicBezTo>
                  <a:pt x="12273" y="6505"/>
                  <a:pt x="12764" y="7118"/>
                  <a:pt x="12764" y="7855"/>
                </a:cubicBezTo>
                <a:cubicBezTo>
                  <a:pt x="12764" y="8468"/>
                  <a:pt x="12518" y="8959"/>
                  <a:pt x="12027" y="9327"/>
                </a:cubicBezTo>
                <a:cubicBezTo>
                  <a:pt x="12273" y="8345"/>
                  <a:pt x="12273" y="8345"/>
                  <a:pt x="12273" y="8345"/>
                </a:cubicBezTo>
                <a:cubicBezTo>
                  <a:pt x="12273" y="8223"/>
                  <a:pt x="12273" y="8100"/>
                  <a:pt x="12273" y="7977"/>
                </a:cubicBezTo>
                <a:cubicBezTo>
                  <a:pt x="12150" y="7732"/>
                  <a:pt x="11782" y="7732"/>
                  <a:pt x="11536" y="7855"/>
                </a:cubicBezTo>
                <a:cubicBezTo>
                  <a:pt x="11414" y="7855"/>
                  <a:pt x="11414" y="7977"/>
                  <a:pt x="11291" y="8100"/>
                </a:cubicBezTo>
                <a:cubicBezTo>
                  <a:pt x="10800" y="10186"/>
                  <a:pt x="10800" y="10186"/>
                  <a:pt x="10800" y="10186"/>
                </a:cubicBezTo>
                <a:cubicBezTo>
                  <a:pt x="10800" y="10186"/>
                  <a:pt x="10800" y="10186"/>
                  <a:pt x="10800" y="10186"/>
                </a:cubicBezTo>
                <a:cubicBezTo>
                  <a:pt x="10800" y="10309"/>
                  <a:pt x="10800" y="10432"/>
                  <a:pt x="10800" y="10555"/>
                </a:cubicBezTo>
                <a:cubicBezTo>
                  <a:pt x="10923" y="10677"/>
                  <a:pt x="11045" y="10677"/>
                  <a:pt x="11168" y="10800"/>
                </a:cubicBezTo>
                <a:cubicBezTo>
                  <a:pt x="11168" y="10800"/>
                  <a:pt x="11168" y="10800"/>
                  <a:pt x="11168" y="10800"/>
                </a:cubicBezTo>
                <a:cubicBezTo>
                  <a:pt x="11168" y="10800"/>
                  <a:pt x="11168" y="10800"/>
                  <a:pt x="11168" y="10800"/>
                </a:cubicBezTo>
                <a:cubicBezTo>
                  <a:pt x="13132" y="11291"/>
                  <a:pt x="13132" y="11291"/>
                  <a:pt x="13132" y="11291"/>
                </a:cubicBezTo>
                <a:cubicBezTo>
                  <a:pt x="13255" y="11291"/>
                  <a:pt x="13377" y="11291"/>
                  <a:pt x="13500" y="11291"/>
                </a:cubicBezTo>
                <a:cubicBezTo>
                  <a:pt x="13745" y="11045"/>
                  <a:pt x="13868" y="10800"/>
                  <a:pt x="13745" y="10555"/>
                </a:cubicBezTo>
                <a:cubicBezTo>
                  <a:pt x="13623" y="10432"/>
                  <a:pt x="13500" y="10432"/>
                  <a:pt x="13377" y="10309"/>
                </a:cubicBezTo>
                <a:moveTo>
                  <a:pt x="10800" y="5155"/>
                </a:moveTo>
                <a:cubicBezTo>
                  <a:pt x="10677" y="5032"/>
                  <a:pt x="10555" y="5032"/>
                  <a:pt x="10555" y="5032"/>
                </a:cubicBezTo>
                <a:cubicBezTo>
                  <a:pt x="10555" y="4909"/>
                  <a:pt x="10555" y="4909"/>
                  <a:pt x="10555" y="4909"/>
                </a:cubicBezTo>
                <a:cubicBezTo>
                  <a:pt x="10432" y="4909"/>
                  <a:pt x="10432" y="4909"/>
                  <a:pt x="10432" y="4909"/>
                </a:cubicBezTo>
                <a:cubicBezTo>
                  <a:pt x="8468" y="4418"/>
                  <a:pt x="8468" y="4418"/>
                  <a:pt x="8468" y="4418"/>
                </a:cubicBezTo>
                <a:cubicBezTo>
                  <a:pt x="8345" y="4418"/>
                  <a:pt x="8223" y="4418"/>
                  <a:pt x="8100" y="4541"/>
                </a:cubicBezTo>
                <a:cubicBezTo>
                  <a:pt x="7855" y="4664"/>
                  <a:pt x="7732" y="4909"/>
                  <a:pt x="7855" y="5155"/>
                </a:cubicBezTo>
                <a:cubicBezTo>
                  <a:pt x="7977" y="5277"/>
                  <a:pt x="8100" y="5400"/>
                  <a:pt x="8223" y="5400"/>
                </a:cubicBezTo>
                <a:cubicBezTo>
                  <a:pt x="8959" y="5523"/>
                  <a:pt x="8959" y="5523"/>
                  <a:pt x="8959" y="5523"/>
                </a:cubicBezTo>
                <a:cubicBezTo>
                  <a:pt x="8345" y="6136"/>
                  <a:pt x="7855" y="6873"/>
                  <a:pt x="7855" y="7855"/>
                </a:cubicBezTo>
                <a:cubicBezTo>
                  <a:pt x="7855" y="9082"/>
                  <a:pt x="8591" y="10186"/>
                  <a:pt x="9695" y="10555"/>
                </a:cubicBezTo>
                <a:cubicBezTo>
                  <a:pt x="9941" y="9573"/>
                  <a:pt x="9941" y="9573"/>
                  <a:pt x="9941" y="9573"/>
                </a:cubicBezTo>
                <a:cubicBezTo>
                  <a:pt x="9327" y="9327"/>
                  <a:pt x="8836" y="8591"/>
                  <a:pt x="8836" y="7855"/>
                </a:cubicBezTo>
                <a:cubicBezTo>
                  <a:pt x="8836" y="7241"/>
                  <a:pt x="9082" y="6627"/>
                  <a:pt x="9573" y="6259"/>
                </a:cubicBezTo>
                <a:cubicBezTo>
                  <a:pt x="9327" y="7364"/>
                  <a:pt x="9327" y="7364"/>
                  <a:pt x="9327" y="7364"/>
                </a:cubicBezTo>
                <a:cubicBezTo>
                  <a:pt x="9327" y="7486"/>
                  <a:pt x="9327" y="7609"/>
                  <a:pt x="9327" y="7732"/>
                </a:cubicBezTo>
                <a:cubicBezTo>
                  <a:pt x="9573" y="7977"/>
                  <a:pt x="9818" y="7977"/>
                  <a:pt x="10064" y="7855"/>
                </a:cubicBezTo>
                <a:cubicBezTo>
                  <a:pt x="10186" y="7855"/>
                  <a:pt x="10309" y="7732"/>
                  <a:pt x="10309" y="7609"/>
                </a:cubicBezTo>
                <a:cubicBezTo>
                  <a:pt x="10800" y="5523"/>
                  <a:pt x="10800" y="5523"/>
                  <a:pt x="10800" y="5523"/>
                </a:cubicBezTo>
                <a:cubicBezTo>
                  <a:pt x="10800" y="5400"/>
                  <a:pt x="10800" y="5277"/>
                  <a:pt x="10800" y="5155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6691"/>
                  <a:pt x="0" y="16691"/>
                  <a:pt x="0" y="16691"/>
                </a:cubicBezTo>
                <a:cubicBezTo>
                  <a:pt x="0" y="17795"/>
                  <a:pt x="859" y="18655"/>
                  <a:pt x="1964" y="18655"/>
                </a:cubicBezTo>
                <a:cubicBezTo>
                  <a:pt x="8836" y="18655"/>
                  <a:pt x="8836" y="18655"/>
                  <a:pt x="8836" y="18655"/>
                </a:cubicBezTo>
                <a:cubicBezTo>
                  <a:pt x="8836" y="20618"/>
                  <a:pt x="8836" y="20618"/>
                  <a:pt x="8836" y="20618"/>
                </a:cubicBezTo>
                <a:cubicBezTo>
                  <a:pt x="7364" y="20618"/>
                  <a:pt x="7364" y="20618"/>
                  <a:pt x="7364" y="20618"/>
                </a:cubicBezTo>
                <a:cubicBezTo>
                  <a:pt x="7118" y="20618"/>
                  <a:pt x="6873" y="20864"/>
                  <a:pt x="6873" y="21109"/>
                </a:cubicBezTo>
                <a:cubicBezTo>
                  <a:pt x="6873" y="21355"/>
                  <a:pt x="7118" y="21600"/>
                  <a:pt x="7364" y="21600"/>
                </a:cubicBezTo>
                <a:cubicBezTo>
                  <a:pt x="14236" y="21600"/>
                  <a:pt x="14236" y="21600"/>
                  <a:pt x="14236" y="21600"/>
                </a:cubicBezTo>
                <a:cubicBezTo>
                  <a:pt x="14482" y="21600"/>
                  <a:pt x="14727" y="21355"/>
                  <a:pt x="14727" y="21109"/>
                </a:cubicBezTo>
                <a:cubicBezTo>
                  <a:pt x="14727" y="20864"/>
                  <a:pt x="14482" y="20618"/>
                  <a:pt x="14236" y="20618"/>
                </a:cubicBezTo>
                <a:cubicBezTo>
                  <a:pt x="12764" y="20618"/>
                  <a:pt x="12764" y="20618"/>
                  <a:pt x="12764" y="20618"/>
                </a:cubicBezTo>
                <a:cubicBezTo>
                  <a:pt x="12764" y="18655"/>
                  <a:pt x="12764" y="18655"/>
                  <a:pt x="12764" y="18655"/>
                </a:cubicBezTo>
                <a:cubicBezTo>
                  <a:pt x="19636" y="18655"/>
                  <a:pt x="19636" y="18655"/>
                  <a:pt x="19636" y="18655"/>
                </a:cubicBezTo>
                <a:cubicBezTo>
                  <a:pt x="20741" y="18655"/>
                  <a:pt x="21600" y="17795"/>
                  <a:pt x="21600" y="16691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1782" y="20618"/>
                </a:moveTo>
                <a:cubicBezTo>
                  <a:pt x="9818" y="20618"/>
                  <a:pt x="9818" y="20618"/>
                  <a:pt x="9818" y="20618"/>
                </a:cubicBezTo>
                <a:cubicBezTo>
                  <a:pt x="9818" y="18655"/>
                  <a:pt x="9818" y="18655"/>
                  <a:pt x="9818" y="18655"/>
                </a:cubicBezTo>
                <a:cubicBezTo>
                  <a:pt x="11782" y="18655"/>
                  <a:pt x="11782" y="18655"/>
                  <a:pt x="11782" y="18655"/>
                </a:cubicBezTo>
                <a:lnTo>
                  <a:pt x="11782" y="20618"/>
                </a:lnTo>
                <a:close/>
                <a:moveTo>
                  <a:pt x="20618" y="16691"/>
                </a:moveTo>
                <a:cubicBezTo>
                  <a:pt x="20618" y="17182"/>
                  <a:pt x="20127" y="17673"/>
                  <a:pt x="19636" y="17673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1473" y="17673"/>
                  <a:pt x="982" y="17182"/>
                  <a:pt x="982" y="16691"/>
                </a:cubicBezTo>
                <a:cubicBezTo>
                  <a:pt x="982" y="15709"/>
                  <a:pt x="982" y="15709"/>
                  <a:pt x="982" y="15709"/>
                </a:cubicBezTo>
                <a:cubicBezTo>
                  <a:pt x="20618" y="15709"/>
                  <a:pt x="20618" y="15709"/>
                  <a:pt x="20618" y="15709"/>
                </a:cubicBezTo>
                <a:lnTo>
                  <a:pt x="20618" y="16691"/>
                </a:lnTo>
                <a:close/>
                <a:moveTo>
                  <a:pt x="20618" y="14727"/>
                </a:moveTo>
                <a:cubicBezTo>
                  <a:pt x="982" y="14727"/>
                  <a:pt x="982" y="14727"/>
                  <a:pt x="982" y="14727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4727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8" name="-Freeform 441">
            <a:extLst>
              <a:ext uri="{FF2B5EF4-FFF2-40B4-BE49-F238E27FC236}">
                <a16:creationId xmlns:a16="http://schemas.microsoft.com/office/drawing/2014/main" id="{927D05F1-2DCC-B34F-B56F-072FFADE972D}"/>
              </a:ext>
            </a:extLst>
          </p:cNvPr>
          <p:cNvSpPr/>
          <p:nvPr/>
        </p:nvSpPr>
        <p:spPr>
          <a:xfrm>
            <a:off x="6115102" y="3515962"/>
            <a:ext cx="402284" cy="40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382"/>
                </a:moveTo>
                <a:cubicBezTo>
                  <a:pt x="21600" y="2823"/>
                  <a:pt x="18777" y="0"/>
                  <a:pt x="15218" y="0"/>
                </a:cubicBezTo>
                <a:cubicBezTo>
                  <a:pt x="13500" y="0"/>
                  <a:pt x="11905" y="736"/>
                  <a:pt x="10800" y="1841"/>
                </a:cubicBezTo>
                <a:cubicBezTo>
                  <a:pt x="9695" y="736"/>
                  <a:pt x="8100" y="0"/>
                  <a:pt x="6382" y="0"/>
                </a:cubicBezTo>
                <a:cubicBezTo>
                  <a:pt x="2823" y="0"/>
                  <a:pt x="0" y="2823"/>
                  <a:pt x="0" y="6382"/>
                </a:cubicBezTo>
                <a:cubicBezTo>
                  <a:pt x="0" y="6750"/>
                  <a:pt x="123" y="7241"/>
                  <a:pt x="0" y="7118"/>
                </a:cubicBezTo>
                <a:cubicBezTo>
                  <a:pt x="736" y="13377"/>
                  <a:pt x="9818" y="21600"/>
                  <a:pt x="10800" y="21600"/>
                </a:cubicBezTo>
                <a:cubicBezTo>
                  <a:pt x="11782" y="21600"/>
                  <a:pt x="20864" y="13377"/>
                  <a:pt x="21600" y="7118"/>
                </a:cubicBezTo>
                <a:cubicBezTo>
                  <a:pt x="21477" y="7241"/>
                  <a:pt x="21600" y="6750"/>
                  <a:pt x="21600" y="6382"/>
                </a:cubicBezTo>
                <a:moveTo>
                  <a:pt x="20618" y="6995"/>
                </a:moveTo>
                <a:cubicBezTo>
                  <a:pt x="20005" y="12273"/>
                  <a:pt x="12641" y="19391"/>
                  <a:pt x="10800" y="20495"/>
                </a:cubicBezTo>
                <a:cubicBezTo>
                  <a:pt x="8959" y="19391"/>
                  <a:pt x="1595" y="12273"/>
                  <a:pt x="982" y="6995"/>
                </a:cubicBezTo>
                <a:cubicBezTo>
                  <a:pt x="982" y="6995"/>
                  <a:pt x="982" y="6750"/>
                  <a:pt x="982" y="6382"/>
                </a:cubicBezTo>
                <a:cubicBezTo>
                  <a:pt x="982" y="3436"/>
                  <a:pt x="3436" y="982"/>
                  <a:pt x="6382" y="982"/>
                </a:cubicBezTo>
                <a:cubicBezTo>
                  <a:pt x="7732" y="982"/>
                  <a:pt x="9082" y="1473"/>
                  <a:pt x="10064" y="2455"/>
                </a:cubicBezTo>
                <a:cubicBezTo>
                  <a:pt x="10555" y="2945"/>
                  <a:pt x="10555" y="2945"/>
                  <a:pt x="10555" y="2945"/>
                </a:cubicBezTo>
                <a:cubicBezTo>
                  <a:pt x="8836" y="6873"/>
                  <a:pt x="8836" y="6873"/>
                  <a:pt x="8836" y="6873"/>
                </a:cubicBezTo>
                <a:cubicBezTo>
                  <a:pt x="11291" y="9818"/>
                  <a:pt x="11291" y="9818"/>
                  <a:pt x="11291" y="9818"/>
                </a:cubicBezTo>
                <a:cubicBezTo>
                  <a:pt x="9327" y="14236"/>
                  <a:pt x="9327" y="14236"/>
                  <a:pt x="9327" y="14236"/>
                </a:cubicBezTo>
                <a:cubicBezTo>
                  <a:pt x="10800" y="16691"/>
                  <a:pt x="10800" y="16691"/>
                  <a:pt x="10800" y="16691"/>
                </a:cubicBezTo>
                <a:cubicBezTo>
                  <a:pt x="10432" y="14236"/>
                  <a:pt x="10432" y="14236"/>
                  <a:pt x="10432" y="14236"/>
                </a:cubicBezTo>
                <a:cubicBezTo>
                  <a:pt x="12395" y="9573"/>
                  <a:pt x="12395" y="9573"/>
                  <a:pt x="12395" y="9573"/>
                </a:cubicBezTo>
                <a:cubicBezTo>
                  <a:pt x="10064" y="6750"/>
                  <a:pt x="10064" y="6750"/>
                  <a:pt x="10064" y="6750"/>
                </a:cubicBezTo>
                <a:cubicBezTo>
                  <a:pt x="12027" y="1964"/>
                  <a:pt x="12027" y="1964"/>
                  <a:pt x="12027" y="1964"/>
                </a:cubicBezTo>
                <a:cubicBezTo>
                  <a:pt x="13009" y="1350"/>
                  <a:pt x="14114" y="982"/>
                  <a:pt x="15218" y="982"/>
                </a:cubicBezTo>
                <a:cubicBezTo>
                  <a:pt x="18164" y="982"/>
                  <a:pt x="20618" y="3436"/>
                  <a:pt x="20618" y="6382"/>
                </a:cubicBezTo>
                <a:cubicBezTo>
                  <a:pt x="20618" y="6750"/>
                  <a:pt x="20618" y="6995"/>
                  <a:pt x="20618" y="699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9" name="-Freeform 355">
            <a:extLst>
              <a:ext uri="{FF2B5EF4-FFF2-40B4-BE49-F238E27FC236}">
                <a16:creationId xmlns:a16="http://schemas.microsoft.com/office/drawing/2014/main" id="{A407B316-F9EA-7549-81C1-CA1EFF294643}"/>
              </a:ext>
            </a:extLst>
          </p:cNvPr>
          <p:cNvSpPr/>
          <p:nvPr/>
        </p:nvSpPr>
        <p:spPr>
          <a:xfrm>
            <a:off x="4074858" y="5471763"/>
            <a:ext cx="409102" cy="41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77" y="5891"/>
                </a:moveTo>
                <a:cubicBezTo>
                  <a:pt x="5400" y="6136"/>
                  <a:pt x="5768" y="6136"/>
                  <a:pt x="5891" y="5891"/>
                </a:cubicBezTo>
                <a:cubicBezTo>
                  <a:pt x="6136" y="5768"/>
                  <a:pt x="6136" y="5400"/>
                  <a:pt x="5891" y="5277"/>
                </a:cubicBezTo>
                <a:cubicBezTo>
                  <a:pt x="3805" y="3191"/>
                  <a:pt x="3805" y="3191"/>
                  <a:pt x="3805" y="3191"/>
                </a:cubicBezTo>
                <a:cubicBezTo>
                  <a:pt x="3682" y="2945"/>
                  <a:pt x="3314" y="2945"/>
                  <a:pt x="3191" y="3191"/>
                </a:cubicBezTo>
                <a:cubicBezTo>
                  <a:pt x="2945" y="3314"/>
                  <a:pt x="2945" y="3682"/>
                  <a:pt x="3191" y="3805"/>
                </a:cubicBezTo>
                <a:lnTo>
                  <a:pt x="5277" y="5891"/>
                </a:lnTo>
                <a:close/>
                <a:moveTo>
                  <a:pt x="3927" y="10800"/>
                </a:moveTo>
                <a:cubicBezTo>
                  <a:pt x="3927" y="10555"/>
                  <a:pt x="3682" y="10309"/>
                  <a:pt x="3436" y="10309"/>
                </a:cubicBezTo>
                <a:cubicBezTo>
                  <a:pt x="491" y="10309"/>
                  <a:pt x="491" y="10309"/>
                  <a:pt x="491" y="10309"/>
                </a:cubicBezTo>
                <a:cubicBezTo>
                  <a:pt x="245" y="10309"/>
                  <a:pt x="0" y="10555"/>
                  <a:pt x="0" y="10800"/>
                </a:cubicBezTo>
                <a:cubicBezTo>
                  <a:pt x="0" y="11045"/>
                  <a:pt x="245" y="11291"/>
                  <a:pt x="491" y="11291"/>
                </a:cubicBezTo>
                <a:cubicBezTo>
                  <a:pt x="3436" y="11291"/>
                  <a:pt x="3436" y="11291"/>
                  <a:pt x="3436" y="11291"/>
                </a:cubicBezTo>
                <a:cubicBezTo>
                  <a:pt x="3682" y="11291"/>
                  <a:pt x="3927" y="11045"/>
                  <a:pt x="3927" y="10800"/>
                </a:cubicBezTo>
                <a:moveTo>
                  <a:pt x="10800" y="3927"/>
                </a:moveTo>
                <a:cubicBezTo>
                  <a:pt x="11045" y="3927"/>
                  <a:pt x="11291" y="3682"/>
                  <a:pt x="11291" y="3436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3436"/>
                  <a:pt x="10309" y="3436"/>
                  <a:pt x="10309" y="3436"/>
                </a:cubicBezTo>
                <a:cubicBezTo>
                  <a:pt x="10309" y="3682"/>
                  <a:pt x="10555" y="3927"/>
                  <a:pt x="10800" y="3927"/>
                </a:cubicBezTo>
                <a:moveTo>
                  <a:pt x="16323" y="5891"/>
                </a:moveTo>
                <a:cubicBezTo>
                  <a:pt x="18409" y="3805"/>
                  <a:pt x="18409" y="3805"/>
                  <a:pt x="18409" y="3805"/>
                </a:cubicBezTo>
                <a:cubicBezTo>
                  <a:pt x="18655" y="3682"/>
                  <a:pt x="18655" y="3314"/>
                  <a:pt x="18409" y="3191"/>
                </a:cubicBezTo>
                <a:cubicBezTo>
                  <a:pt x="18286" y="2945"/>
                  <a:pt x="17918" y="2945"/>
                  <a:pt x="17795" y="3191"/>
                </a:cubicBezTo>
                <a:cubicBezTo>
                  <a:pt x="15709" y="5277"/>
                  <a:pt x="15709" y="5277"/>
                  <a:pt x="15709" y="5277"/>
                </a:cubicBezTo>
                <a:cubicBezTo>
                  <a:pt x="15464" y="5400"/>
                  <a:pt x="15464" y="5768"/>
                  <a:pt x="15709" y="5891"/>
                </a:cubicBezTo>
                <a:cubicBezTo>
                  <a:pt x="15832" y="6136"/>
                  <a:pt x="16200" y="6136"/>
                  <a:pt x="16323" y="5891"/>
                </a:cubicBezTo>
                <a:moveTo>
                  <a:pt x="5277" y="15709"/>
                </a:moveTo>
                <a:cubicBezTo>
                  <a:pt x="3191" y="17795"/>
                  <a:pt x="3191" y="17795"/>
                  <a:pt x="3191" y="17795"/>
                </a:cubicBezTo>
                <a:cubicBezTo>
                  <a:pt x="2945" y="17918"/>
                  <a:pt x="2945" y="18286"/>
                  <a:pt x="3191" y="18409"/>
                </a:cubicBezTo>
                <a:cubicBezTo>
                  <a:pt x="3314" y="18655"/>
                  <a:pt x="3682" y="18655"/>
                  <a:pt x="3805" y="18409"/>
                </a:cubicBezTo>
                <a:cubicBezTo>
                  <a:pt x="5891" y="16323"/>
                  <a:pt x="5891" y="16323"/>
                  <a:pt x="5891" y="16323"/>
                </a:cubicBezTo>
                <a:cubicBezTo>
                  <a:pt x="6136" y="16200"/>
                  <a:pt x="6136" y="15832"/>
                  <a:pt x="5891" y="15709"/>
                </a:cubicBezTo>
                <a:cubicBezTo>
                  <a:pt x="5768" y="15464"/>
                  <a:pt x="5400" y="15464"/>
                  <a:pt x="5277" y="15709"/>
                </a:cubicBezTo>
                <a:moveTo>
                  <a:pt x="21109" y="10309"/>
                </a:moveTo>
                <a:cubicBezTo>
                  <a:pt x="18164" y="10309"/>
                  <a:pt x="18164" y="10309"/>
                  <a:pt x="18164" y="10309"/>
                </a:cubicBezTo>
                <a:cubicBezTo>
                  <a:pt x="17918" y="10309"/>
                  <a:pt x="17673" y="10555"/>
                  <a:pt x="17673" y="10800"/>
                </a:cubicBezTo>
                <a:cubicBezTo>
                  <a:pt x="17673" y="11045"/>
                  <a:pt x="17918" y="11291"/>
                  <a:pt x="18164" y="11291"/>
                </a:cubicBezTo>
                <a:cubicBezTo>
                  <a:pt x="21109" y="11291"/>
                  <a:pt x="21109" y="11291"/>
                  <a:pt x="21109" y="11291"/>
                </a:cubicBezTo>
                <a:cubicBezTo>
                  <a:pt x="21355" y="11291"/>
                  <a:pt x="21600" y="11045"/>
                  <a:pt x="21600" y="10800"/>
                </a:cubicBezTo>
                <a:cubicBezTo>
                  <a:pt x="21600" y="10555"/>
                  <a:pt x="21355" y="10309"/>
                  <a:pt x="21109" y="10309"/>
                </a:cubicBezTo>
                <a:moveTo>
                  <a:pt x="16323" y="15709"/>
                </a:moveTo>
                <a:cubicBezTo>
                  <a:pt x="16200" y="15464"/>
                  <a:pt x="15832" y="15464"/>
                  <a:pt x="15709" y="15709"/>
                </a:cubicBezTo>
                <a:cubicBezTo>
                  <a:pt x="15464" y="15832"/>
                  <a:pt x="15464" y="16200"/>
                  <a:pt x="15709" y="16323"/>
                </a:cubicBezTo>
                <a:cubicBezTo>
                  <a:pt x="17795" y="18409"/>
                  <a:pt x="17795" y="18409"/>
                  <a:pt x="17795" y="18409"/>
                </a:cubicBezTo>
                <a:cubicBezTo>
                  <a:pt x="17918" y="18655"/>
                  <a:pt x="18286" y="18655"/>
                  <a:pt x="18409" y="18409"/>
                </a:cubicBezTo>
                <a:cubicBezTo>
                  <a:pt x="18655" y="18286"/>
                  <a:pt x="18655" y="17918"/>
                  <a:pt x="18409" y="17795"/>
                </a:cubicBezTo>
                <a:lnTo>
                  <a:pt x="16323" y="15709"/>
                </a:lnTo>
                <a:close/>
                <a:moveTo>
                  <a:pt x="10800" y="4909"/>
                </a:moveTo>
                <a:cubicBezTo>
                  <a:pt x="7486" y="4909"/>
                  <a:pt x="4909" y="7486"/>
                  <a:pt x="4909" y="10800"/>
                </a:cubicBezTo>
                <a:cubicBezTo>
                  <a:pt x="4909" y="14114"/>
                  <a:pt x="7486" y="16691"/>
                  <a:pt x="10800" y="16691"/>
                </a:cubicBezTo>
                <a:cubicBezTo>
                  <a:pt x="14114" y="16691"/>
                  <a:pt x="16691" y="14114"/>
                  <a:pt x="16691" y="10800"/>
                </a:cubicBezTo>
                <a:cubicBezTo>
                  <a:pt x="16691" y="7486"/>
                  <a:pt x="14114" y="4909"/>
                  <a:pt x="10800" y="4909"/>
                </a:cubicBezTo>
                <a:moveTo>
                  <a:pt x="10800" y="15709"/>
                </a:moveTo>
                <a:cubicBezTo>
                  <a:pt x="8100" y="15709"/>
                  <a:pt x="5891" y="13500"/>
                  <a:pt x="5891" y="10800"/>
                </a:cubicBezTo>
                <a:cubicBezTo>
                  <a:pt x="5891" y="8100"/>
                  <a:pt x="8100" y="5891"/>
                  <a:pt x="10800" y="5891"/>
                </a:cubicBezTo>
                <a:cubicBezTo>
                  <a:pt x="13500" y="5891"/>
                  <a:pt x="15709" y="8100"/>
                  <a:pt x="15709" y="10800"/>
                </a:cubicBezTo>
                <a:cubicBezTo>
                  <a:pt x="15709" y="13500"/>
                  <a:pt x="13500" y="15709"/>
                  <a:pt x="10800" y="15709"/>
                </a:cubicBezTo>
                <a:moveTo>
                  <a:pt x="10800" y="17673"/>
                </a:moveTo>
                <a:cubicBezTo>
                  <a:pt x="10555" y="17673"/>
                  <a:pt x="10309" y="17918"/>
                  <a:pt x="10309" y="18164"/>
                </a:cubicBezTo>
                <a:cubicBezTo>
                  <a:pt x="10309" y="21109"/>
                  <a:pt x="10309" y="21109"/>
                  <a:pt x="10309" y="21109"/>
                </a:cubicBezTo>
                <a:cubicBezTo>
                  <a:pt x="10309" y="21355"/>
                  <a:pt x="10555" y="21600"/>
                  <a:pt x="10800" y="21600"/>
                </a:cubicBezTo>
                <a:cubicBezTo>
                  <a:pt x="11045" y="21600"/>
                  <a:pt x="11291" y="21355"/>
                  <a:pt x="11291" y="21109"/>
                </a:cubicBezTo>
                <a:cubicBezTo>
                  <a:pt x="11291" y="18164"/>
                  <a:pt x="11291" y="18164"/>
                  <a:pt x="11291" y="18164"/>
                </a:cubicBezTo>
                <a:cubicBezTo>
                  <a:pt x="11291" y="17918"/>
                  <a:pt x="11045" y="17673"/>
                  <a:pt x="10800" y="176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0" name="-Freeform 371">
            <a:extLst>
              <a:ext uri="{FF2B5EF4-FFF2-40B4-BE49-F238E27FC236}">
                <a16:creationId xmlns:a16="http://schemas.microsoft.com/office/drawing/2014/main" id="{E850FC87-18F6-C344-9CCE-164913973085}"/>
              </a:ext>
            </a:extLst>
          </p:cNvPr>
          <p:cNvSpPr/>
          <p:nvPr/>
        </p:nvSpPr>
        <p:spPr>
          <a:xfrm>
            <a:off x="2509662" y="5504468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5218"/>
                </a:moveTo>
                <a:cubicBezTo>
                  <a:pt x="11782" y="14973"/>
                  <a:pt x="11536" y="14727"/>
                  <a:pt x="11291" y="14727"/>
                </a:cubicBezTo>
                <a:cubicBezTo>
                  <a:pt x="11168" y="14727"/>
                  <a:pt x="11045" y="14727"/>
                  <a:pt x="10923" y="14850"/>
                </a:cubicBezTo>
                <a:cubicBezTo>
                  <a:pt x="7977" y="17795"/>
                  <a:pt x="7977" y="17795"/>
                  <a:pt x="7977" y="17795"/>
                </a:cubicBezTo>
                <a:cubicBezTo>
                  <a:pt x="7855" y="17918"/>
                  <a:pt x="7855" y="18041"/>
                  <a:pt x="7855" y="18164"/>
                </a:cubicBezTo>
                <a:cubicBezTo>
                  <a:pt x="7855" y="18409"/>
                  <a:pt x="8100" y="18655"/>
                  <a:pt x="8345" y="18655"/>
                </a:cubicBezTo>
                <a:cubicBezTo>
                  <a:pt x="10064" y="18655"/>
                  <a:pt x="10064" y="18655"/>
                  <a:pt x="10064" y="18655"/>
                </a:cubicBezTo>
                <a:cubicBezTo>
                  <a:pt x="7977" y="20741"/>
                  <a:pt x="7977" y="20741"/>
                  <a:pt x="7977" y="20741"/>
                </a:cubicBezTo>
                <a:cubicBezTo>
                  <a:pt x="7855" y="20864"/>
                  <a:pt x="7855" y="20986"/>
                  <a:pt x="7855" y="21109"/>
                </a:cubicBezTo>
                <a:cubicBezTo>
                  <a:pt x="7855" y="21355"/>
                  <a:pt x="8100" y="21600"/>
                  <a:pt x="8345" y="21600"/>
                </a:cubicBezTo>
                <a:cubicBezTo>
                  <a:pt x="8468" y="21600"/>
                  <a:pt x="8591" y="21600"/>
                  <a:pt x="8714" y="21477"/>
                </a:cubicBezTo>
                <a:cubicBezTo>
                  <a:pt x="11659" y="18532"/>
                  <a:pt x="11659" y="18532"/>
                  <a:pt x="11659" y="18532"/>
                </a:cubicBezTo>
                <a:cubicBezTo>
                  <a:pt x="11782" y="18409"/>
                  <a:pt x="11782" y="18286"/>
                  <a:pt x="11782" y="18164"/>
                </a:cubicBezTo>
                <a:cubicBezTo>
                  <a:pt x="11782" y="17918"/>
                  <a:pt x="11536" y="17673"/>
                  <a:pt x="11291" y="17673"/>
                </a:cubicBezTo>
                <a:cubicBezTo>
                  <a:pt x="11291" y="17673"/>
                  <a:pt x="11291" y="17673"/>
                  <a:pt x="11291" y="17673"/>
                </a:cubicBezTo>
                <a:cubicBezTo>
                  <a:pt x="9573" y="17673"/>
                  <a:pt x="9573" y="17673"/>
                  <a:pt x="9573" y="17673"/>
                </a:cubicBezTo>
                <a:cubicBezTo>
                  <a:pt x="11659" y="15586"/>
                  <a:pt x="11659" y="15586"/>
                  <a:pt x="11659" y="15586"/>
                </a:cubicBezTo>
                <a:cubicBezTo>
                  <a:pt x="11782" y="15464"/>
                  <a:pt x="11782" y="15341"/>
                  <a:pt x="11782" y="15218"/>
                </a:cubicBezTo>
                <a:moveTo>
                  <a:pt x="6382" y="15709"/>
                </a:moveTo>
                <a:cubicBezTo>
                  <a:pt x="6259" y="15709"/>
                  <a:pt x="6136" y="15709"/>
                  <a:pt x="6014" y="15832"/>
                </a:cubicBezTo>
                <a:cubicBezTo>
                  <a:pt x="3068" y="18777"/>
                  <a:pt x="3068" y="18777"/>
                  <a:pt x="3068" y="18777"/>
                </a:cubicBezTo>
                <a:cubicBezTo>
                  <a:pt x="2945" y="18900"/>
                  <a:pt x="2945" y="19023"/>
                  <a:pt x="2945" y="19145"/>
                </a:cubicBezTo>
                <a:cubicBezTo>
                  <a:pt x="2945" y="19391"/>
                  <a:pt x="3191" y="19636"/>
                  <a:pt x="3436" y="19636"/>
                </a:cubicBezTo>
                <a:cubicBezTo>
                  <a:pt x="3559" y="19636"/>
                  <a:pt x="3682" y="19636"/>
                  <a:pt x="3805" y="19514"/>
                </a:cubicBezTo>
                <a:cubicBezTo>
                  <a:pt x="6750" y="16568"/>
                  <a:pt x="6750" y="16568"/>
                  <a:pt x="6750" y="16568"/>
                </a:cubicBezTo>
                <a:cubicBezTo>
                  <a:pt x="6873" y="16445"/>
                  <a:pt x="6873" y="16323"/>
                  <a:pt x="6873" y="16200"/>
                </a:cubicBezTo>
                <a:cubicBezTo>
                  <a:pt x="6873" y="15955"/>
                  <a:pt x="6627" y="15709"/>
                  <a:pt x="6382" y="15709"/>
                </a:cubicBezTo>
                <a:moveTo>
                  <a:pt x="18655" y="5032"/>
                </a:moveTo>
                <a:cubicBezTo>
                  <a:pt x="18655" y="5032"/>
                  <a:pt x="18655" y="4909"/>
                  <a:pt x="18655" y="4909"/>
                </a:cubicBezTo>
                <a:cubicBezTo>
                  <a:pt x="18655" y="3314"/>
                  <a:pt x="17305" y="1964"/>
                  <a:pt x="15709" y="1964"/>
                </a:cubicBezTo>
                <a:cubicBezTo>
                  <a:pt x="14973" y="1964"/>
                  <a:pt x="14236" y="2209"/>
                  <a:pt x="13745" y="2700"/>
                </a:cubicBezTo>
                <a:cubicBezTo>
                  <a:pt x="12764" y="1105"/>
                  <a:pt x="10923" y="0"/>
                  <a:pt x="8836" y="0"/>
                </a:cubicBezTo>
                <a:cubicBezTo>
                  <a:pt x="5891" y="0"/>
                  <a:pt x="3436" y="2209"/>
                  <a:pt x="3068" y="5032"/>
                </a:cubicBezTo>
                <a:cubicBezTo>
                  <a:pt x="1227" y="5400"/>
                  <a:pt x="0" y="6995"/>
                  <a:pt x="0" y="8836"/>
                </a:cubicBezTo>
                <a:cubicBezTo>
                  <a:pt x="0" y="11045"/>
                  <a:pt x="1718" y="12764"/>
                  <a:pt x="3927" y="12764"/>
                </a:cubicBezTo>
                <a:cubicBezTo>
                  <a:pt x="17673" y="12764"/>
                  <a:pt x="17673" y="12764"/>
                  <a:pt x="17673" y="12764"/>
                </a:cubicBezTo>
                <a:cubicBezTo>
                  <a:pt x="19882" y="12764"/>
                  <a:pt x="21600" y="11045"/>
                  <a:pt x="21600" y="8836"/>
                </a:cubicBezTo>
                <a:cubicBezTo>
                  <a:pt x="21600" y="6995"/>
                  <a:pt x="20373" y="5523"/>
                  <a:pt x="18655" y="5032"/>
                </a:cubicBezTo>
                <a:moveTo>
                  <a:pt x="17673" y="11782"/>
                </a:moveTo>
                <a:cubicBezTo>
                  <a:pt x="3927" y="11782"/>
                  <a:pt x="3927" y="11782"/>
                  <a:pt x="3927" y="11782"/>
                </a:cubicBezTo>
                <a:cubicBezTo>
                  <a:pt x="2332" y="11782"/>
                  <a:pt x="982" y="10432"/>
                  <a:pt x="982" y="8836"/>
                </a:cubicBezTo>
                <a:cubicBezTo>
                  <a:pt x="982" y="7486"/>
                  <a:pt x="1964" y="6259"/>
                  <a:pt x="3191" y="6014"/>
                </a:cubicBezTo>
                <a:cubicBezTo>
                  <a:pt x="3682" y="5891"/>
                  <a:pt x="3927" y="5523"/>
                  <a:pt x="3927" y="5155"/>
                </a:cubicBezTo>
                <a:cubicBezTo>
                  <a:pt x="4295" y="2823"/>
                  <a:pt x="6382" y="982"/>
                  <a:pt x="8836" y="982"/>
                </a:cubicBezTo>
                <a:cubicBezTo>
                  <a:pt x="10555" y="982"/>
                  <a:pt x="11536" y="1350"/>
                  <a:pt x="12518" y="2700"/>
                </a:cubicBezTo>
                <a:cubicBezTo>
                  <a:pt x="12641" y="2945"/>
                  <a:pt x="13377" y="3682"/>
                  <a:pt x="13623" y="3682"/>
                </a:cubicBezTo>
                <a:cubicBezTo>
                  <a:pt x="13623" y="3682"/>
                  <a:pt x="13745" y="3682"/>
                  <a:pt x="13745" y="3682"/>
                </a:cubicBezTo>
                <a:cubicBezTo>
                  <a:pt x="13991" y="3682"/>
                  <a:pt x="14236" y="3559"/>
                  <a:pt x="14359" y="3436"/>
                </a:cubicBezTo>
                <a:cubicBezTo>
                  <a:pt x="14727" y="3068"/>
                  <a:pt x="15218" y="2945"/>
                  <a:pt x="15709" y="2945"/>
                </a:cubicBezTo>
                <a:cubicBezTo>
                  <a:pt x="16814" y="2945"/>
                  <a:pt x="17673" y="3805"/>
                  <a:pt x="17673" y="4909"/>
                </a:cubicBezTo>
                <a:cubicBezTo>
                  <a:pt x="17673" y="5032"/>
                  <a:pt x="17673" y="5032"/>
                  <a:pt x="17673" y="5032"/>
                </a:cubicBezTo>
                <a:cubicBezTo>
                  <a:pt x="17673" y="5400"/>
                  <a:pt x="17918" y="5891"/>
                  <a:pt x="18409" y="6014"/>
                </a:cubicBezTo>
                <a:cubicBezTo>
                  <a:pt x="19759" y="6382"/>
                  <a:pt x="20618" y="7486"/>
                  <a:pt x="20618" y="8836"/>
                </a:cubicBezTo>
                <a:cubicBezTo>
                  <a:pt x="20618" y="10432"/>
                  <a:pt x="19268" y="11782"/>
                  <a:pt x="17673" y="11782"/>
                </a:cubicBezTo>
                <a:moveTo>
                  <a:pt x="16691" y="15709"/>
                </a:moveTo>
                <a:cubicBezTo>
                  <a:pt x="16568" y="15709"/>
                  <a:pt x="16445" y="15709"/>
                  <a:pt x="16323" y="15832"/>
                </a:cubicBezTo>
                <a:cubicBezTo>
                  <a:pt x="13377" y="18777"/>
                  <a:pt x="13377" y="18777"/>
                  <a:pt x="13377" y="18777"/>
                </a:cubicBezTo>
                <a:cubicBezTo>
                  <a:pt x="13255" y="18900"/>
                  <a:pt x="13255" y="19023"/>
                  <a:pt x="13255" y="19145"/>
                </a:cubicBezTo>
                <a:cubicBezTo>
                  <a:pt x="13255" y="19391"/>
                  <a:pt x="13500" y="19636"/>
                  <a:pt x="13745" y="19636"/>
                </a:cubicBezTo>
                <a:cubicBezTo>
                  <a:pt x="13868" y="19636"/>
                  <a:pt x="13991" y="19636"/>
                  <a:pt x="14114" y="19514"/>
                </a:cubicBezTo>
                <a:cubicBezTo>
                  <a:pt x="17059" y="16568"/>
                  <a:pt x="17059" y="16568"/>
                  <a:pt x="17059" y="16568"/>
                </a:cubicBezTo>
                <a:cubicBezTo>
                  <a:pt x="17182" y="16445"/>
                  <a:pt x="17182" y="16323"/>
                  <a:pt x="17182" y="16200"/>
                </a:cubicBezTo>
                <a:cubicBezTo>
                  <a:pt x="17182" y="15955"/>
                  <a:pt x="16936" y="15709"/>
                  <a:pt x="16691" y="157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91" name="-Group 81">
            <a:extLst>
              <a:ext uri="{FF2B5EF4-FFF2-40B4-BE49-F238E27FC236}">
                <a16:creationId xmlns:a16="http://schemas.microsoft.com/office/drawing/2014/main" id="{A7C5A98A-71E2-7A4D-BEC5-CCCC591F1D5E}"/>
              </a:ext>
            </a:extLst>
          </p:cNvPr>
          <p:cNvGrpSpPr/>
          <p:nvPr/>
        </p:nvGrpSpPr>
        <p:grpSpPr>
          <a:xfrm>
            <a:off x="7993087" y="4482400"/>
            <a:ext cx="409103" cy="409103"/>
            <a:chOff x="0" y="0"/>
            <a:chExt cx="654043" cy="654043"/>
          </a:xfrm>
        </p:grpSpPr>
        <p:sp>
          <p:nvSpPr>
            <p:cNvPr id="92" name="Oval 82">
              <a:extLst>
                <a:ext uri="{FF2B5EF4-FFF2-40B4-BE49-F238E27FC236}">
                  <a16:creationId xmlns:a16="http://schemas.microsoft.com/office/drawing/2014/main" id="{62AC4BAB-D246-C341-97E9-0C4DE0BEE94E}"/>
                </a:ext>
              </a:extLst>
            </p:cNvPr>
            <p:cNvSpPr/>
            <p:nvPr/>
          </p:nvSpPr>
          <p:spPr>
            <a:xfrm>
              <a:off x="0" y="0"/>
              <a:ext cx="654044" cy="654044"/>
            </a:xfrm>
            <a:prstGeom prst="ellipse">
              <a:avLst/>
            </a:prstGeom>
            <a:noFill/>
            <a:ln w="25400" cap="flat">
              <a:solidFill>
                <a:srgbClr val="0A3C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  <a:endParaRPr/>
            </a:p>
          </p:txBody>
        </p:sp>
        <p:grpSp>
          <p:nvGrpSpPr>
            <p:cNvPr id="93" name="Group 83">
              <a:extLst>
                <a:ext uri="{FF2B5EF4-FFF2-40B4-BE49-F238E27FC236}">
                  <a16:creationId xmlns:a16="http://schemas.microsoft.com/office/drawing/2014/main" id="{C8708889-4189-CB42-B9BB-0E26A9C12160}"/>
                </a:ext>
              </a:extLst>
            </p:cNvPr>
            <p:cNvGrpSpPr/>
            <p:nvPr/>
          </p:nvGrpSpPr>
          <p:grpSpPr>
            <a:xfrm>
              <a:off x="245266" y="225739"/>
              <a:ext cx="163511" cy="218015"/>
              <a:chOff x="0" y="0"/>
              <a:chExt cx="163510" cy="218013"/>
            </a:xfrm>
          </p:grpSpPr>
          <p:sp>
            <p:nvSpPr>
              <p:cNvPr id="94" name="Straight Connector 84">
                <a:extLst>
                  <a:ext uri="{FF2B5EF4-FFF2-40B4-BE49-F238E27FC236}">
                    <a16:creationId xmlns:a16="http://schemas.microsoft.com/office/drawing/2014/main" id="{37FE32FE-12BB-CB4D-B356-C014B9EB6F96}"/>
                  </a:ext>
                </a:extLst>
              </p:cNvPr>
              <p:cNvSpPr/>
              <p:nvPr/>
            </p:nvSpPr>
            <p:spPr>
              <a:xfrm flipH="1">
                <a:off x="-1" y="0"/>
                <a:ext cx="1" cy="218015"/>
              </a:xfrm>
              <a:prstGeom prst="line">
                <a:avLst/>
              </a:prstGeom>
              <a:noFill/>
              <a:ln w="25400" cap="sq">
                <a:solidFill>
                  <a:srgbClr val="0A3C5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Straight Connector 85">
                <a:extLst>
                  <a:ext uri="{FF2B5EF4-FFF2-40B4-BE49-F238E27FC236}">
                    <a16:creationId xmlns:a16="http://schemas.microsoft.com/office/drawing/2014/main" id="{817C223A-5EA7-2A44-85C9-649291124EAB}"/>
                  </a:ext>
                </a:extLst>
              </p:cNvPr>
              <p:cNvSpPr/>
              <p:nvPr/>
            </p:nvSpPr>
            <p:spPr>
              <a:xfrm flipH="1">
                <a:off x="163510" y="0"/>
                <a:ext cx="1" cy="218015"/>
              </a:xfrm>
              <a:prstGeom prst="line">
                <a:avLst/>
              </a:prstGeom>
              <a:noFill/>
              <a:ln w="25400" cap="sq">
                <a:solidFill>
                  <a:srgbClr val="0A3C50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6" name="-Group 86">
            <a:extLst>
              <a:ext uri="{FF2B5EF4-FFF2-40B4-BE49-F238E27FC236}">
                <a16:creationId xmlns:a16="http://schemas.microsoft.com/office/drawing/2014/main" id="{C6F72DE6-ABBD-0E45-885D-FDEF1B963307}"/>
              </a:ext>
            </a:extLst>
          </p:cNvPr>
          <p:cNvGrpSpPr/>
          <p:nvPr/>
        </p:nvGrpSpPr>
        <p:grpSpPr>
          <a:xfrm>
            <a:off x="7169787" y="4495643"/>
            <a:ext cx="409103" cy="409103"/>
            <a:chOff x="0" y="0"/>
            <a:chExt cx="654043" cy="654043"/>
          </a:xfrm>
        </p:grpSpPr>
        <p:sp>
          <p:nvSpPr>
            <p:cNvPr id="97" name="Oval 87">
              <a:extLst>
                <a:ext uri="{FF2B5EF4-FFF2-40B4-BE49-F238E27FC236}">
                  <a16:creationId xmlns:a16="http://schemas.microsoft.com/office/drawing/2014/main" id="{43432604-84F2-F541-A88D-A8F29F0EDE17}"/>
                </a:ext>
              </a:extLst>
            </p:cNvPr>
            <p:cNvSpPr/>
            <p:nvPr/>
          </p:nvSpPr>
          <p:spPr>
            <a:xfrm>
              <a:off x="0" y="0"/>
              <a:ext cx="654044" cy="654044"/>
            </a:xfrm>
            <a:prstGeom prst="ellipse">
              <a:avLst/>
            </a:prstGeom>
            <a:noFill/>
            <a:ln w="25400" cap="flat">
              <a:solidFill>
                <a:srgbClr val="0A3C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  <a:endParaRPr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FA2A440B-9F48-0D4F-B075-2EF48F182CD1}"/>
                </a:ext>
              </a:extLst>
            </p:cNvPr>
            <p:cNvSpPr/>
            <p:nvPr/>
          </p:nvSpPr>
          <p:spPr>
            <a:xfrm>
              <a:off x="218014" y="218014"/>
              <a:ext cx="218015" cy="218015"/>
            </a:xfrm>
            <a:prstGeom prst="rect">
              <a:avLst/>
            </a:prstGeom>
            <a:solidFill>
              <a:srgbClr val="0A3C50"/>
            </a:solidFill>
            <a:ln w="25400" cap="flat">
              <a:solidFill>
                <a:srgbClr val="0A3C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/>
              </a:pPr>
              <a:endParaRPr/>
            </a:p>
          </p:txBody>
        </p:sp>
      </p:grpSp>
      <p:sp>
        <p:nvSpPr>
          <p:cNvPr id="103" name="-Freeform 93">
            <a:extLst>
              <a:ext uri="{FF2B5EF4-FFF2-40B4-BE49-F238E27FC236}">
                <a16:creationId xmlns:a16="http://schemas.microsoft.com/office/drawing/2014/main" id="{C643A043-CA4A-4F4B-9604-108F46118B8B}"/>
              </a:ext>
            </a:extLst>
          </p:cNvPr>
          <p:cNvSpPr/>
          <p:nvPr/>
        </p:nvSpPr>
        <p:spPr>
          <a:xfrm>
            <a:off x="9562537" y="4454428"/>
            <a:ext cx="370150" cy="429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64" y="15641"/>
                </a:moveTo>
                <a:cubicBezTo>
                  <a:pt x="9936" y="15641"/>
                  <a:pt x="9936" y="15641"/>
                  <a:pt x="9936" y="15641"/>
                </a:cubicBezTo>
                <a:cubicBezTo>
                  <a:pt x="9936" y="16386"/>
                  <a:pt x="9936" y="16386"/>
                  <a:pt x="9936" y="16386"/>
                </a:cubicBezTo>
                <a:cubicBezTo>
                  <a:pt x="11664" y="16386"/>
                  <a:pt x="11664" y="16386"/>
                  <a:pt x="11664" y="16386"/>
                </a:cubicBezTo>
                <a:lnTo>
                  <a:pt x="11664" y="15641"/>
                </a:lnTo>
                <a:close/>
                <a:moveTo>
                  <a:pt x="12096" y="16759"/>
                </a:moveTo>
                <a:cubicBezTo>
                  <a:pt x="9504" y="16759"/>
                  <a:pt x="9504" y="16759"/>
                  <a:pt x="9504" y="16759"/>
                </a:cubicBezTo>
                <a:cubicBezTo>
                  <a:pt x="9504" y="15269"/>
                  <a:pt x="9504" y="15269"/>
                  <a:pt x="9504" y="15269"/>
                </a:cubicBezTo>
                <a:cubicBezTo>
                  <a:pt x="12096" y="15269"/>
                  <a:pt x="12096" y="15269"/>
                  <a:pt x="12096" y="15269"/>
                </a:cubicBezTo>
                <a:lnTo>
                  <a:pt x="12096" y="16759"/>
                </a:lnTo>
                <a:close/>
                <a:moveTo>
                  <a:pt x="20736" y="18248"/>
                </a:moveTo>
                <a:cubicBezTo>
                  <a:pt x="864" y="18248"/>
                  <a:pt x="864" y="18248"/>
                  <a:pt x="864" y="18248"/>
                </a:cubicBezTo>
                <a:cubicBezTo>
                  <a:pt x="864" y="20110"/>
                  <a:pt x="864" y="20110"/>
                  <a:pt x="864" y="20110"/>
                </a:cubicBezTo>
                <a:cubicBezTo>
                  <a:pt x="864" y="20529"/>
                  <a:pt x="1242" y="20855"/>
                  <a:pt x="1728" y="20855"/>
                </a:cubicBezTo>
                <a:cubicBezTo>
                  <a:pt x="19872" y="20855"/>
                  <a:pt x="19872" y="20855"/>
                  <a:pt x="19872" y="20855"/>
                </a:cubicBezTo>
                <a:cubicBezTo>
                  <a:pt x="20358" y="20855"/>
                  <a:pt x="20736" y="20529"/>
                  <a:pt x="20736" y="20110"/>
                </a:cubicBezTo>
                <a:lnTo>
                  <a:pt x="20736" y="18248"/>
                </a:lnTo>
                <a:close/>
                <a:moveTo>
                  <a:pt x="20736" y="9683"/>
                </a:moveTo>
                <a:cubicBezTo>
                  <a:pt x="20736" y="9264"/>
                  <a:pt x="20358" y="8938"/>
                  <a:pt x="19872" y="8938"/>
                </a:cubicBezTo>
                <a:cubicBezTo>
                  <a:pt x="15552" y="8938"/>
                  <a:pt x="15552" y="8938"/>
                  <a:pt x="15552" y="8938"/>
                </a:cubicBezTo>
                <a:cubicBezTo>
                  <a:pt x="6048" y="8938"/>
                  <a:pt x="6048" y="8938"/>
                  <a:pt x="6048" y="8938"/>
                </a:cubicBezTo>
                <a:cubicBezTo>
                  <a:pt x="1728" y="8938"/>
                  <a:pt x="1728" y="8938"/>
                  <a:pt x="1728" y="8938"/>
                </a:cubicBezTo>
                <a:cubicBezTo>
                  <a:pt x="1242" y="8938"/>
                  <a:pt x="864" y="9264"/>
                  <a:pt x="864" y="9683"/>
                </a:cubicBezTo>
                <a:cubicBezTo>
                  <a:pt x="864" y="17876"/>
                  <a:pt x="864" y="17876"/>
                  <a:pt x="864" y="17876"/>
                </a:cubicBezTo>
                <a:cubicBezTo>
                  <a:pt x="20736" y="17876"/>
                  <a:pt x="20736" y="17876"/>
                  <a:pt x="20736" y="17876"/>
                </a:cubicBezTo>
                <a:lnTo>
                  <a:pt x="20736" y="9683"/>
                </a:lnTo>
                <a:close/>
                <a:moveTo>
                  <a:pt x="14688" y="3817"/>
                </a:moveTo>
                <a:cubicBezTo>
                  <a:pt x="14688" y="2095"/>
                  <a:pt x="13122" y="745"/>
                  <a:pt x="11124" y="745"/>
                </a:cubicBezTo>
                <a:cubicBezTo>
                  <a:pt x="10692" y="745"/>
                  <a:pt x="10692" y="745"/>
                  <a:pt x="10692" y="745"/>
                </a:cubicBezTo>
                <a:cubicBezTo>
                  <a:pt x="8586" y="745"/>
                  <a:pt x="6912" y="2188"/>
                  <a:pt x="6912" y="4003"/>
                </a:cubicBezTo>
                <a:cubicBezTo>
                  <a:pt x="6912" y="8193"/>
                  <a:pt x="6912" y="8193"/>
                  <a:pt x="6912" y="8193"/>
                </a:cubicBezTo>
                <a:cubicBezTo>
                  <a:pt x="14688" y="8193"/>
                  <a:pt x="14688" y="8193"/>
                  <a:pt x="14688" y="8193"/>
                </a:cubicBezTo>
                <a:lnTo>
                  <a:pt x="14688" y="3817"/>
                </a:lnTo>
                <a:close/>
                <a:moveTo>
                  <a:pt x="19872" y="21600"/>
                </a:moveTo>
                <a:cubicBezTo>
                  <a:pt x="1728" y="21600"/>
                  <a:pt x="1728" y="21600"/>
                  <a:pt x="1728" y="21600"/>
                </a:cubicBezTo>
                <a:cubicBezTo>
                  <a:pt x="756" y="21600"/>
                  <a:pt x="0" y="20948"/>
                  <a:pt x="0" y="20110"/>
                </a:cubicBezTo>
                <a:cubicBezTo>
                  <a:pt x="0" y="9683"/>
                  <a:pt x="0" y="9683"/>
                  <a:pt x="0" y="9683"/>
                </a:cubicBezTo>
                <a:cubicBezTo>
                  <a:pt x="0" y="8845"/>
                  <a:pt x="756" y="8193"/>
                  <a:pt x="1728" y="8193"/>
                </a:cubicBezTo>
                <a:cubicBezTo>
                  <a:pt x="6048" y="8193"/>
                  <a:pt x="6048" y="8193"/>
                  <a:pt x="6048" y="8193"/>
                </a:cubicBezTo>
                <a:cubicBezTo>
                  <a:pt x="6048" y="4050"/>
                  <a:pt x="6048" y="4050"/>
                  <a:pt x="6048" y="4050"/>
                </a:cubicBezTo>
                <a:cubicBezTo>
                  <a:pt x="6048" y="1816"/>
                  <a:pt x="8154" y="0"/>
                  <a:pt x="10746" y="0"/>
                </a:cubicBezTo>
                <a:cubicBezTo>
                  <a:pt x="11178" y="0"/>
                  <a:pt x="11178" y="0"/>
                  <a:pt x="11178" y="0"/>
                </a:cubicBezTo>
                <a:cubicBezTo>
                  <a:pt x="13608" y="0"/>
                  <a:pt x="15552" y="1676"/>
                  <a:pt x="15552" y="3771"/>
                </a:cubicBezTo>
                <a:cubicBezTo>
                  <a:pt x="15552" y="8193"/>
                  <a:pt x="15552" y="8193"/>
                  <a:pt x="15552" y="8193"/>
                </a:cubicBezTo>
                <a:cubicBezTo>
                  <a:pt x="19872" y="8193"/>
                  <a:pt x="19872" y="8193"/>
                  <a:pt x="19872" y="8193"/>
                </a:cubicBezTo>
                <a:cubicBezTo>
                  <a:pt x="20844" y="8193"/>
                  <a:pt x="21600" y="8845"/>
                  <a:pt x="21600" y="9683"/>
                </a:cubicBezTo>
                <a:cubicBezTo>
                  <a:pt x="21600" y="20110"/>
                  <a:pt x="21600" y="20110"/>
                  <a:pt x="21600" y="20110"/>
                </a:cubicBezTo>
                <a:cubicBezTo>
                  <a:pt x="21600" y="20948"/>
                  <a:pt x="20844" y="21600"/>
                  <a:pt x="19872" y="21600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4" name="-Freeform 20">
            <a:extLst>
              <a:ext uri="{FF2B5EF4-FFF2-40B4-BE49-F238E27FC236}">
                <a16:creationId xmlns:a16="http://schemas.microsoft.com/office/drawing/2014/main" id="{6EFBD39C-39D2-F049-A0D0-F3B6F46586CB}"/>
              </a:ext>
            </a:extLst>
          </p:cNvPr>
          <p:cNvSpPr/>
          <p:nvPr/>
        </p:nvSpPr>
        <p:spPr>
          <a:xfrm>
            <a:off x="6891870" y="3522789"/>
            <a:ext cx="406571" cy="368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6" h="21600" extrusionOk="0">
                <a:moveTo>
                  <a:pt x="10733" y="14400"/>
                </a:moveTo>
                <a:cubicBezTo>
                  <a:pt x="10553" y="14400"/>
                  <a:pt x="10373" y="14200"/>
                  <a:pt x="10373" y="14000"/>
                </a:cubicBezTo>
                <a:cubicBezTo>
                  <a:pt x="10373" y="13800"/>
                  <a:pt x="10553" y="13600"/>
                  <a:pt x="10733" y="13600"/>
                </a:cubicBezTo>
                <a:cubicBezTo>
                  <a:pt x="10913" y="13600"/>
                  <a:pt x="11093" y="13800"/>
                  <a:pt x="11093" y="14000"/>
                </a:cubicBezTo>
                <a:cubicBezTo>
                  <a:pt x="11093" y="14200"/>
                  <a:pt x="10913" y="14400"/>
                  <a:pt x="10733" y="14400"/>
                </a:cubicBezTo>
                <a:close/>
                <a:moveTo>
                  <a:pt x="10733" y="17200"/>
                </a:moveTo>
                <a:cubicBezTo>
                  <a:pt x="10553" y="17200"/>
                  <a:pt x="10373" y="17000"/>
                  <a:pt x="10373" y="16800"/>
                </a:cubicBezTo>
                <a:cubicBezTo>
                  <a:pt x="10373" y="16600"/>
                  <a:pt x="10553" y="16400"/>
                  <a:pt x="10733" y="16400"/>
                </a:cubicBezTo>
                <a:cubicBezTo>
                  <a:pt x="10913" y="16400"/>
                  <a:pt x="11093" y="16600"/>
                  <a:pt x="11093" y="16800"/>
                </a:cubicBezTo>
                <a:cubicBezTo>
                  <a:pt x="11093" y="17000"/>
                  <a:pt x="10913" y="17200"/>
                  <a:pt x="10733" y="17200"/>
                </a:cubicBezTo>
                <a:close/>
                <a:moveTo>
                  <a:pt x="17168" y="2000"/>
                </a:moveTo>
                <a:cubicBezTo>
                  <a:pt x="12443" y="800"/>
                  <a:pt x="12443" y="800"/>
                  <a:pt x="12443" y="800"/>
                </a:cubicBezTo>
                <a:cubicBezTo>
                  <a:pt x="12398" y="800"/>
                  <a:pt x="12398" y="800"/>
                  <a:pt x="12398" y="800"/>
                </a:cubicBezTo>
                <a:cubicBezTo>
                  <a:pt x="10733" y="12000"/>
                  <a:pt x="10733" y="12000"/>
                  <a:pt x="10733" y="12000"/>
                </a:cubicBezTo>
                <a:cubicBezTo>
                  <a:pt x="9068" y="800"/>
                  <a:pt x="9068" y="800"/>
                  <a:pt x="9068" y="800"/>
                </a:cubicBezTo>
                <a:cubicBezTo>
                  <a:pt x="9023" y="800"/>
                  <a:pt x="9023" y="800"/>
                  <a:pt x="9023" y="800"/>
                </a:cubicBezTo>
                <a:cubicBezTo>
                  <a:pt x="4298" y="2000"/>
                  <a:pt x="4298" y="2000"/>
                  <a:pt x="4298" y="2000"/>
                </a:cubicBezTo>
                <a:cubicBezTo>
                  <a:pt x="698" y="15300"/>
                  <a:pt x="698" y="15300"/>
                  <a:pt x="698" y="15300"/>
                </a:cubicBezTo>
                <a:cubicBezTo>
                  <a:pt x="3893" y="16800"/>
                  <a:pt x="3893" y="16800"/>
                  <a:pt x="3893" y="16800"/>
                </a:cubicBezTo>
                <a:cubicBezTo>
                  <a:pt x="5378" y="10950"/>
                  <a:pt x="5378" y="10950"/>
                  <a:pt x="5378" y="10950"/>
                </a:cubicBezTo>
                <a:cubicBezTo>
                  <a:pt x="5378" y="20000"/>
                  <a:pt x="5378" y="20000"/>
                  <a:pt x="5378" y="20000"/>
                </a:cubicBezTo>
                <a:cubicBezTo>
                  <a:pt x="5378" y="20400"/>
                  <a:pt x="7313" y="20750"/>
                  <a:pt x="9833" y="20800"/>
                </a:cubicBezTo>
                <a:cubicBezTo>
                  <a:pt x="10733" y="18800"/>
                  <a:pt x="10733" y="18800"/>
                  <a:pt x="10733" y="18800"/>
                </a:cubicBezTo>
                <a:cubicBezTo>
                  <a:pt x="11633" y="20800"/>
                  <a:pt x="11633" y="20800"/>
                  <a:pt x="11633" y="20800"/>
                </a:cubicBezTo>
                <a:cubicBezTo>
                  <a:pt x="14153" y="20750"/>
                  <a:pt x="16088" y="20400"/>
                  <a:pt x="16088" y="20000"/>
                </a:cubicBezTo>
                <a:cubicBezTo>
                  <a:pt x="16088" y="10950"/>
                  <a:pt x="16088" y="10950"/>
                  <a:pt x="16088" y="10950"/>
                </a:cubicBezTo>
                <a:cubicBezTo>
                  <a:pt x="17528" y="16800"/>
                  <a:pt x="17528" y="16800"/>
                  <a:pt x="17528" y="16800"/>
                </a:cubicBezTo>
                <a:cubicBezTo>
                  <a:pt x="20723" y="15300"/>
                  <a:pt x="20723" y="15300"/>
                  <a:pt x="20723" y="15300"/>
                </a:cubicBezTo>
                <a:lnTo>
                  <a:pt x="17168" y="2000"/>
                </a:lnTo>
                <a:close/>
                <a:moveTo>
                  <a:pt x="21038" y="16000"/>
                </a:moveTo>
                <a:cubicBezTo>
                  <a:pt x="17843" y="17550"/>
                  <a:pt x="17843" y="17550"/>
                  <a:pt x="17843" y="17550"/>
                </a:cubicBezTo>
                <a:cubicBezTo>
                  <a:pt x="17753" y="17600"/>
                  <a:pt x="17663" y="17600"/>
                  <a:pt x="17528" y="17600"/>
                </a:cubicBezTo>
                <a:cubicBezTo>
                  <a:pt x="17438" y="17600"/>
                  <a:pt x="17348" y="17600"/>
                  <a:pt x="17258" y="17550"/>
                </a:cubicBezTo>
                <a:cubicBezTo>
                  <a:pt x="17033" y="17450"/>
                  <a:pt x="16898" y="17250"/>
                  <a:pt x="16853" y="17000"/>
                </a:cubicBezTo>
                <a:cubicBezTo>
                  <a:pt x="16808" y="16800"/>
                  <a:pt x="16808" y="16800"/>
                  <a:pt x="16808" y="16800"/>
                </a:cubicBezTo>
                <a:cubicBezTo>
                  <a:pt x="16808" y="20000"/>
                  <a:pt x="16808" y="20000"/>
                  <a:pt x="16808" y="20000"/>
                </a:cubicBezTo>
                <a:cubicBezTo>
                  <a:pt x="16808" y="21000"/>
                  <a:pt x="15638" y="21200"/>
                  <a:pt x="14918" y="21300"/>
                </a:cubicBezTo>
                <a:cubicBezTo>
                  <a:pt x="14063" y="21450"/>
                  <a:pt x="12893" y="21550"/>
                  <a:pt x="11633" y="21600"/>
                </a:cubicBezTo>
                <a:cubicBezTo>
                  <a:pt x="11633" y="21600"/>
                  <a:pt x="11633" y="21600"/>
                  <a:pt x="11633" y="21600"/>
                </a:cubicBezTo>
                <a:cubicBezTo>
                  <a:pt x="11363" y="21600"/>
                  <a:pt x="11093" y="21450"/>
                  <a:pt x="10958" y="21150"/>
                </a:cubicBezTo>
                <a:cubicBezTo>
                  <a:pt x="10733" y="20600"/>
                  <a:pt x="10733" y="20600"/>
                  <a:pt x="10733" y="20600"/>
                </a:cubicBezTo>
                <a:cubicBezTo>
                  <a:pt x="10463" y="21150"/>
                  <a:pt x="10463" y="21150"/>
                  <a:pt x="10463" y="21150"/>
                </a:cubicBezTo>
                <a:cubicBezTo>
                  <a:pt x="10373" y="21450"/>
                  <a:pt x="10103" y="21600"/>
                  <a:pt x="9833" y="21600"/>
                </a:cubicBezTo>
                <a:cubicBezTo>
                  <a:pt x="9833" y="21600"/>
                  <a:pt x="9833" y="21600"/>
                  <a:pt x="9833" y="21600"/>
                </a:cubicBezTo>
                <a:cubicBezTo>
                  <a:pt x="8573" y="21550"/>
                  <a:pt x="7403" y="21450"/>
                  <a:pt x="6548" y="21300"/>
                </a:cubicBezTo>
                <a:cubicBezTo>
                  <a:pt x="5828" y="21200"/>
                  <a:pt x="4658" y="21000"/>
                  <a:pt x="4658" y="20000"/>
                </a:cubicBezTo>
                <a:cubicBezTo>
                  <a:pt x="4658" y="16800"/>
                  <a:pt x="4658" y="16800"/>
                  <a:pt x="4658" y="16800"/>
                </a:cubicBezTo>
                <a:cubicBezTo>
                  <a:pt x="4613" y="17000"/>
                  <a:pt x="4613" y="17000"/>
                  <a:pt x="4613" y="17000"/>
                </a:cubicBezTo>
                <a:cubicBezTo>
                  <a:pt x="4523" y="17250"/>
                  <a:pt x="4388" y="17450"/>
                  <a:pt x="4208" y="17550"/>
                </a:cubicBezTo>
                <a:cubicBezTo>
                  <a:pt x="4118" y="17600"/>
                  <a:pt x="4028" y="17600"/>
                  <a:pt x="3893" y="17600"/>
                </a:cubicBezTo>
                <a:cubicBezTo>
                  <a:pt x="3803" y="17600"/>
                  <a:pt x="3713" y="17600"/>
                  <a:pt x="3623" y="17550"/>
                </a:cubicBezTo>
                <a:cubicBezTo>
                  <a:pt x="428" y="16000"/>
                  <a:pt x="428" y="16000"/>
                  <a:pt x="428" y="16000"/>
                </a:cubicBezTo>
                <a:cubicBezTo>
                  <a:pt x="113" y="15850"/>
                  <a:pt x="-67" y="15450"/>
                  <a:pt x="23" y="15050"/>
                </a:cubicBezTo>
                <a:cubicBezTo>
                  <a:pt x="3623" y="1750"/>
                  <a:pt x="3623" y="1750"/>
                  <a:pt x="3623" y="1750"/>
                </a:cubicBezTo>
                <a:cubicBezTo>
                  <a:pt x="3668" y="1500"/>
                  <a:pt x="3893" y="1300"/>
                  <a:pt x="4118" y="1200"/>
                </a:cubicBezTo>
                <a:cubicBezTo>
                  <a:pt x="8888" y="0"/>
                  <a:pt x="8888" y="0"/>
                  <a:pt x="8888" y="0"/>
                </a:cubicBezTo>
                <a:cubicBezTo>
                  <a:pt x="8933" y="0"/>
                  <a:pt x="8978" y="0"/>
                  <a:pt x="9023" y="0"/>
                </a:cubicBezTo>
                <a:cubicBezTo>
                  <a:pt x="9068" y="0"/>
                  <a:pt x="9068" y="0"/>
                  <a:pt x="9068" y="0"/>
                </a:cubicBezTo>
                <a:cubicBezTo>
                  <a:pt x="9428" y="0"/>
                  <a:pt x="9698" y="300"/>
                  <a:pt x="9743" y="650"/>
                </a:cubicBezTo>
                <a:cubicBezTo>
                  <a:pt x="10733" y="7150"/>
                  <a:pt x="10733" y="7150"/>
                  <a:pt x="10733" y="7150"/>
                </a:cubicBezTo>
                <a:cubicBezTo>
                  <a:pt x="11678" y="650"/>
                  <a:pt x="11678" y="650"/>
                  <a:pt x="11678" y="650"/>
                </a:cubicBezTo>
                <a:cubicBezTo>
                  <a:pt x="11768" y="300"/>
                  <a:pt x="12038" y="0"/>
                  <a:pt x="12398" y="0"/>
                </a:cubicBezTo>
                <a:cubicBezTo>
                  <a:pt x="12443" y="0"/>
                  <a:pt x="12443" y="0"/>
                  <a:pt x="12443" y="0"/>
                </a:cubicBezTo>
                <a:cubicBezTo>
                  <a:pt x="12488" y="0"/>
                  <a:pt x="12533" y="0"/>
                  <a:pt x="12578" y="0"/>
                </a:cubicBezTo>
                <a:cubicBezTo>
                  <a:pt x="17303" y="1200"/>
                  <a:pt x="17303" y="1200"/>
                  <a:pt x="17303" y="1200"/>
                </a:cubicBezTo>
                <a:cubicBezTo>
                  <a:pt x="17573" y="1300"/>
                  <a:pt x="17753" y="1500"/>
                  <a:pt x="17843" y="1750"/>
                </a:cubicBezTo>
                <a:cubicBezTo>
                  <a:pt x="21443" y="15050"/>
                  <a:pt x="21443" y="15050"/>
                  <a:pt x="21443" y="15050"/>
                </a:cubicBezTo>
                <a:cubicBezTo>
                  <a:pt x="21533" y="15450"/>
                  <a:pt x="21353" y="15850"/>
                  <a:pt x="21038" y="16000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6" name="-Freeform 76">
            <a:extLst>
              <a:ext uri="{FF2B5EF4-FFF2-40B4-BE49-F238E27FC236}">
                <a16:creationId xmlns:a16="http://schemas.microsoft.com/office/drawing/2014/main" id="{E93D5124-112C-9D47-A9B1-3F46B453E16A}"/>
              </a:ext>
            </a:extLst>
          </p:cNvPr>
          <p:cNvSpPr/>
          <p:nvPr/>
        </p:nvSpPr>
        <p:spPr>
          <a:xfrm>
            <a:off x="2763943" y="4517837"/>
            <a:ext cx="386872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786" y="14605"/>
                </a:moveTo>
                <a:cubicBezTo>
                  <a:pt x="5277" y="14114"/>
                  <a:pt x="5277" y="14114"/>
                  <a:pt x="5277" y="14114"/>
                </a:cubicBezTo>
                <a:cubicBezTo>
                  <a:pt x="5400" y="13991"/>
                  <a:pt x="5400" y="13868"/>
                  <a:pt x="5400" y="13745"/>
                </a:cubicBezTo>
                <a:cubicBezTo>
                  <a:pt x="5400" y="13500"/>
                  <a:pt x="5155" y="13255"/>
                  <a:pt x="4909" y="13255"/>
                </a:cubicBezTo>
                <a:cubicBezTo>
                  <a:pt x="4786" y="13255"/>
                  <a:pt x="4664" y="13255"/>
                  <a:pt x="4541" y="13377"/>
                </a:cubicBezTo>
                <a:cubicBezTo>
                  <a:pt x="4050" y="13868"/>
                  <a:pt x="4050" y="13868"/>
                  <a:pt x="4050" y="13868"/>
                </a:cubicBezTo>
                <a:cubicBezTo>
                  <a:pt x="3927" y="13991"/>
                  <a:pt x="3927" y="14114"/>
                  <a:pt x="3927" y="14236"/>
                </a:cubicBezTo>
                <a:cubicBezTo>
                  <a:pt x="3927" y="14482"/>
                  <a:pt x="4173" y="14727"/>
                  <a:pt x="4418" y="14727"/>
                </a:cubicBezTo>
                <a:cubicBezTo>
                  <a:pt x="4541" y="14727"/>
                  <a:pt x="4664" y="14727"/>
                  <a:pt x="4786" y="14605"/>
                </a:cubicBezTo>
                <a:moveTo>
                  <a:pt x="7855" y="14236"/>
                </a:moveTo>
                <a:cubicBezTo>
                  <a:pt x="7855" y="13991"/>
                  <a:pt x="7609" y="13745"/>
                  <a:pt x="7364" y="13745"/>
                </a:cubicBezTo>
                <a:cubicBezTo>
                  <a:pt x="7241" y="13745"/>
                  <a:pt x="7118" y="13745"/>
                  <a:pt x="6995" y="13868"/>
                </a:cubicBezTo>
                <a:cubicBezTo>
                  <a:pt x="2086" y="18777"/>
                  <a:pt x="2086" y="18777"/>
                  <a:pt x="2086" y="18777"/>
                </a:cubicBezTo>
                <a:cubicBezTo>
                  <a:pt x="1964" y="18900"/>
                  <a:pt x="1964" y="19023"/>
                  <a:pt x="1964" y="19145"/>
                </a:cubicBezTo>
                <a:cubicBezTo>
                  <a:pt x="1964" y="19391"/>
                  <a:pt x="2209" y="19636"/>
                  <a:pt x="2455" y="19636"/>
                </a:cubicBezTo>
                <a:cubicBezTo>
                  <a:pt x="2577" y="19636"/>
                  <a:pt x="2700" y="19636"/>
                  <a:pt x="2823" y="19514"/>
                </a:cubicBezTo>
                <a:cubicBezTo>
                  <a:pt x="7732" y="14605"/>
                  <a:pt x="7732" y="14605"/>
                  <a:pt x="7732" y="14605"/>
                </a:cubicBezTo>
                <a:cubicBezTo>
                  <a:pt x="7855" y="14482"/>
                  <a:pt x="7855" y="14359"/>
                  <a:pt x="7855" y="14236"/>
                </a:cubicBezTo>
                <a:moveTo>
                  <a:pt x="7855" y="16200"/>
                </a:moveTo>
                <a:cubicBezTo>
                  <a:pt x="7732" y="16200"/>
                  <a:pt x="7609" y="16200"/>
                  <a:pt x="7486" y="16323"/>
                </a:cubicBezTo>
                <a:cubicBezTo>
                  <a:pt x="6014" y="17795"/>
                  <a:pt x="6014" y="17795"/>
                  <a:pt x="6014" y="17795"/>
                </a:cubicBezTo>
                <a:cubicBezTo>
                  <a:pt x="5891" y="17918"/>
                  <a:pt x="5891" y="18041"/>
                  <a:pt x="5891" y="18164"/>
                </a:cubicBezTo>
                <a:cubicBezTo>
                  <a:pt x="5891" y="18409"/>
                  <a:pt x="6136" y="18655"/>
                  <a:pt x="6382" y="18655"/>
                </a:cubicBezTo>
                <a:cubicBezTo>
                  <a:pt x="6505" y="18655"/>
                  <a:pt x="6627" y="18655"/>
                  <a:pt x="6750" y="18532"/>
                </a:cubicBezTo>
                <a:cubicBezTo>
                  <a:pt x="8223" y="17059"/>
                  <a:pt x="8223" y="17059"/>
                  <a:pt x="8223" y="17059"/>
                </a:cubicBezTo>
                <a:cubicBezTo>
                  <a:pt x="8345" y="16936"/>
                  <a:pt x="8345" y="16814"/>
                  <a:pt x="8345" y="16691"/>
                </a:cubicBezTo>
                <a:cubicBezTo>
                  <a:pt x="8345" y="16445"/>
                  <a:pt x="8100" y="16200"/>
                  <a:pt x="7855" y="16200"/>
                </a:cubicBezTo>
                <a:moveTo>
                  <a:pt x="21600" y="491"/>
                </a:moveTo>
                <a:cubicBezTo>
                  <a:pt x="21600" y="245"/>
                  <a:pt x="21355" y="0"/>
                  <a:pt x="21109" y="0"/>
                </a:cubicBezTo>
                <a:cubicBezTo>
                  <a:pt x="20986" y="0"/>
                  <a:pt x="20986" y="0"/>
                  <a:pt x="20864" y="0"/>
                </a:cubicBezTo>
                <a:cubicBezTo>
                  <a:pt x="20864" y="0"/>
                  <a:pt x="20864" y="0"/>
                  <a:pt x="20864" y="0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245" y="8836"/>
                  <a:pt x="245" y="8836"/>
                  <a:pt x="245" y="8836"/>
                </a:cubicBezTo>
                <a:cubicBezTo>
                  <a:pt x="123" y="8959"/>
                  <a:pt x="0" y="9082"/>
                  <a:pt x="0" y="9327"/>
                </a:cubicBezTo>
                <a:cubicBezTo>
                  <a:pt x="0" y="9573"/>
                  <a:pt x="123" y="9695"/>
                  <a:pt x="368" y="9818"/>
                </a:cubicBezTo>
                <a:cubicBezTo>
                  <a:pt x="368" y="9818"/>
                  <a:pt x="368" y="9818"/>
                  <a:pt x="368" y="9818"/>
                </a:cubicBezTo>
                <a:cubicBezTo>
                  <a:pt x="8468" y="13132"/>
                  <a:pt x="8468" y="13132"/>
                  <a:pt x="8468" y="13132"/>
                </a:cubicBezTo>
                <a:cubicBezTo>
                  <a:pt x="11782" y="21232"/>
                  <a:pt x="11782" y="21232"/>
                  <a:pt x="11782" y="21232"/>
                </a:cubicBezTo>
                <a:cubicBezTo>
                  <a:pt x="11782" y="21232"/>
                  <a:pt x="11782" y="21232"/>
                  <a:pt x="11782" y="21232"/>
                </a:cubicBezTo>
                <a:cubicBezTo>
                  <a:pt x="11905" y="21477"/>
                  <a:pt x="12027" y="21600"/>
                  <a:pt x="12273" y="21600"/>
                </a:cubicBezTo>
                <a:cubicBezTo>
                  <a:pt x="12518" y="21600"/>
                  <a:pt x="12641" y="21477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12764" y="21355"/>
                  <a:pt x="12764" y="21355"/>
                  <a:pt x="12764" y="21355"/>
                </a:cubicBezTo>
                <a:cubicBezTo>
                  <a:pt x="21600" y="736"/>
                  <a:pt x="21600" y="736"/>
                  <a:pt x="21600" y="736"/>
                </a:cubicBezTo>
                <a:cubicBezTo>
                  <a:pt x="21600" y="736"/>
                  <a:pt x="21600" y="736"/>
                  <a:pt x="21600" y="736"/>
                </a:cubicBezTo>
                <a:cubicBezTo>
                  <a:pt x="21600" y="614"/>
                  <a:pt x="21600" y="614"/>
                  <a:pt x="21600" y="491"/>
                </a:cubicBezTo>
                <a:moveTo>
                  <a:pt x="1718" y="9327"/>
                </a:moveTo>
                <a:cubicBezTo>
                  <a:pt x="18900" y="1964"/>
                  <a:pt x="18900" y="1964"/>
                  <a:pt x="18900" y="1964"/>
                </a:cubicBezTo>
                <a:cubicBezTo>
                  <a:pt x="8714" y="12150"/>
                  <a:pt x="8714" y="12150"/>
                  <a:pt x="8714" y="12150"/>
                </a:cubicBezTo>
                <a:lnTo>
                  <a:pt x="1718" y="9327"/>
                </a:lnTo>
                <a:close/>
                <a:moveTo>
                  <a:pt x="12273" y="19882"/>
                </a:moveTo>
                <a:cubicBezTo>
                  <a:pt x="9450" y="12886"/>
                  <a:pt x="9450" y="12886"/>
                  <a:pt x="9450" y="12886"/>
                </a:cubicBezTo>
                <a:cubicBezTo>
                  <a:pt x="19636" y="2700"/>
                  <a:pt x="19636" y="2700"/>
                  <a:pt x="19636" y="2700"/>
                </a:cubicBezTo>
                <a:lnTo>
                  <a:pt x="12273" y="19882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08" name="-Freeform 260">
            <a:extLst>
              <a:ext uri="{FF2B5EF4-FFF2-40B4-BE49-F238E27FC236}">
                <a16:creationId xmlns:a16="http://schemas.microsoft.com/office/drawing/2014/main" id="{430058CF-18C8-B546-ABDD-0E17F20F030A}"/>
              </a:ext>
            </a:extLst>
          </p:cNvPr>
          <p:cNvGrpSpPr/>
          <p:nvPr/>
        </p:nvGrpSpPr>
        <p:grpSpPr>
          <a:xfrm>
            <a:off x="1469614" y="1510654"/>
            <a:ext cx="409102" cy="418190"/>
            <a:chOff x="0" y="0"/>
            <a:chExt cx="654043" cy="668573"/>
          </a:xfrm>
        </p:grpSpPr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8F585235-A80B-1B4D-A45E-8386390AFF46}"/>
                </a:ext>
              </a:extLst>
            </p:cNvPr>
            <p:cNvSpPr/>
            <p:nvPr/>
          </p:nvSpPr>
          <p:spPr>
            <a:xfrm>
              <a:off x="0" y="-1"/>
              <a:ext cx="654044" cy="66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6077"/>
                  </a:moveTo>
                  <a:cubicBezTo>
                    <a:pt x="19759" y="16691"/>
                    <a:pt x="19145" y="17305"/>
                    <a:pt x="18532" y="17918"/>
                  </a:cubicBezTo>
                  <a:cubicBezTo>
                    <a:pt x="17918" y="18409"/>
                    <a:pt x="17305" y="18900"/>
                    <a:pt x="16445" y="19391"/>
                  </a:cubicBezTo>
                  <a:cubicBezTo>
                    <a:pt x="15709" y="19759"/>
                    <a:pt x="14973" y="20127"/>
                    <a:pt x="14114" y="20373"/>
                  </a:cubicBezTo>
                  <a:cubicBezTo>
                    <a:pt x="13255" y="20495"/>
                    <a:pt x="12273" y="20618"/>
                    <a:pt x="11414" y="20618"/>
                  </a:cubicBezTo>
                  <a:cubicBezTo>
                    <a:pt x="9941" y="20618"/>
                    <a:pt x="8591" y="20495"/>
                    <a:pt x="7364" y="20005"/>
                  </a:cubicBezTo>
                  <a:cubicBezTo>
                    <a:pt x="6136" y="19636"/>
                    <a:pt x="5032" y="19023"/>
                    <a:pt x="4050" y="18164"/>
                  </a:cubicBezTo>
                  <a:cubicBezTo>
                    <a:pt x="3191" y="17305"/>
                    <a:pt x="2332" y="16323"/>
                    <a:pt x="1841" y="15095"/>
                  </a:cubicBezTo>
                  <a:cubicBezTo>
                    <a:pt x="1227" y="13868"/>
                    <a:pt x="982" y="12395"/>
                    <a:pt x="982" y="10677"/>
                  </a:cubicBezTo>
                  <a:cubicBezTo>
                    <a:pt x="982" y="9327"/>
                    <a:pt x="1227" y="8100"/>
                    <a:pt x="1718" y="6873"/>
                  </a:cubicBezTo>
                  <a:cubicBezTo>
                    <a:pt x="2332" y="5768"/>
                    <a:pt x="3068" y="4664"/>
                    <a:pt x="3927" y="3805"/>
                  </a:cubicBezTo>
                  <a:cubicBezTo>
                    <a:pt x="4909" y="2945"/>
                    <a:pt x="6014" y="2209"/>
                    <a:pt x="7241" y="1718"/>
                  </a:cubicBezTo>
                  <a:cubicBezTo>
                    <a:pt x="8468" y="1227"/>
                    <a:pt x="9941" y="982"/>
                    <a:pt x="11414" y="982"/>
                  </a:cubicBezTo>
                  <a:cubicBezTo>
                    <a:pt x="12641" y="982"/>
                    <a:pt x="13991" y="1105"/>
                    <a:pt x="15095" y="1595"/>
                  </a:cubicBezTo>
                  <a:cubicBezTo>
                    <a:pt x="16200" y="1964"/>
                    <a:pt x="17182" y="2455"/>
                    <a:pt x="18041" y="3191"/>
                  </a:cubicBezTo>
                  <a:cubicBezTo>
                    <a:pt x="18777" y="3927"/>
                    <a:pt x="19514" y="4786"/>
                    <a:pt x="19882" y="5768"/>
                  </a:cubicBezTo>
                  <a:cubicBezTo>
                    <a:pt x="20373" y="6750"/>
                    <a:pt x="20618" y="7855"/>
                    <a:pt x="20618" y="9082"/>
                  </a:cubicBezTo>
                  <a:cubicBezTo>
                    <a:pt x="20618" y="10064"/>
                    <a:pt x="20373" y="11045"/>
                    <a:pt x="20005" y="11905"/>
                  </a:cubicBezTo>
                  <a:cubicBezTo>
                    <a:pt x="19636" y="12886"/>
                    <a:pt x="19145" y="13623"/>
                    <a:pt x="18655" y="14359"/>
                  </a:cubicBezTo>
                  <a:cubicBezTo>
                    <a:pt x="18041" y="14973"/>
                    <a:pt x="17427" y="15464"/>
                    <a:pt x="16691" y="15832"/>
                  </a:cubicBezTo>
                  <a:cubicBezTo>
                    <a:pt x="16077" y="16200"/>
                    <a:pt x="15341" y="16445"/>
                    <a:pt x="14850" y="16445"/>
                  </a:cubicBezTo>
                  <a:cubicBezTo>
                    <a:pt x="14482" y="16445"/>
                    <a:pt x="14114" y="16323"/>
                    <a:pt x="13991" y="16200"/>
                  </a:cubicBezTo>
                  <a:cubicBezTo>
                    <a:pt x="13868" y="16077"/>
                    <a:pt x="13745" y="15955"/>
                    <a:pt x="13623" y="15709"/>
                  </a:cubicBezTo>
                  <a:cubicBezTo>
                    <a:pt x="13623" y="15464"/>
                    <a:pt x="13623" y="15095"/>
                    <a:pt x="13745" y="14727"/>
                  </a:cubicBezTo>
                  <a:cubicBezTo>
                    <a:pt x="13868" y="14359"/>
                    <a:pt x="13991" y="13991"/>
                    <a:pt x="14236" y="13500"/>
                  </a:cubicBezTo>
                  <a:cubicBezTo>
                    <a:pt x="17673" y="4786"/>
                    <a:pt x="17673" y="4786"/>
                    <a:pt x="17673" y="4786"/>
                  </a:cubicBezTo>
                  <a:cubicBezTo>
                    <a:pt x="16691" y="4786"/>
                    <a:pt x="16691" y="4786"/>
                    <a:pt x="16691" y="4786"/>
                  </a:cubicBezTo>
                  <a:cubicBezTo>
                    <a:pt x="16077" y="6505"/>
                    <a:pt x="16077" y="6505"/>
                    <a:pt x="16077" y="6505"/>
                  </a:cubicBezTo>
                  <a:cubicBezTo>
                    <a:pt x="15709" y="5891"/>
                    <a:pt x="15218" y="5400"/>
                    <a:pt x="14482" y="5032"/>
                  </a:cubicBezTo>
                  <a:cubicBezTo>
                    <a:pt x="13745" y="4541"/>
                    <a:pt x="12764" y="4295"/>
                    <a:pt x="11782" y="4295"/>
                  </a:cubicBezTo>
                  <a:cubicBezTo>
                    <a:pt x="10677" y="4295"/>
                    <a:pt x="9573" y="4541"/>
                    <a:pt x="8714" y="5155"/>
                  </a:cubicBezTo>
                  <a:cubicBezTo>
                    <a:pt x="7732" y="5645"/>
                    <a:pt x="6995" y="6382"/>
                    <a:pt x="6259" y="7241"/>
                  </a:cubicBezTo>
                  <a:cubicBezTo>
                    <a:pt x="5645" y="8100"/>
                    <a:pt x="5155" y="9082"/>
                    <a:pt x="4786" y="10064"/>
                  </a:cubicBezTo>
                  <a:cubicBezTo>
                    <a:pt x="4418" y="11045"/>
                    <a:pt x="4295" y="12027"/>
                    <a:pt x="4295" y="13009"/>
                  </a:cubicBezTo>
                  <a:cubicBezTo>
                    <a:pt x="4295" y="13623"/>
                    <a:pt x="4295" y="14114"/>
                    <a:pt x="4541" y="14727"/>
                  </a:cubicBezTo>
                  <a:cubicBezTo>
                    <a:pt x="4786" y="15218"/>
                    <a:pt x="5155" y="15709"/>
                    <a:pt x="5523" y="16077"/>
                  </a:cubicBezTo>
                  <a:cubicBezTo>
                    <a:pt x="5891" y="16445"/>
                    <a:pt x="6382" y="16814"/>
                    <a:pt x="6873" y="17059"/>
                  </a:cubicBezTo>
                  <a:cubicBezTo>
                    <a:pt x="8100" y="17550"/>
                    <a:pt x="9450" y="17427"/>
                    <a:pt x="10923" y="17059"/>
                  </a:cubicBezTo>
                  <a:cubicBezTo>
                    <a:pt x="11536" y="16814"/>
                    <a:pt x="12150" y="16445"/>
                    <a:pt x="12641" y="15832"/>
                  </a:cubicBezTo>
                  <a:cubicBezTo>
                    <a:pt x="12764" y="16200"/>
                    <a:pt x="12886" y="16568"/>
                    <a:pt x="13132" y="16814"/>
                  </a:cubicBezTo>
                  <a:cubicBezTo>
                    <a:pt x="13500" y="17182"/>
                    <a:pt x="14114" y="17427"/>
                    <a:pt x="14727" y="17427"/>
                  </a:cubicBezTo>
                  <a:cubicBezTo>
                    <a:pt x="15464" y="17427"/>
                    <a:pt x="16323" y="17182"/>
                    <a:pt x="17182" y="16691"/>
                  </a:cubicBezTo>
                  <a:cubicBezTo>
                    <a:pt x="17918" y="16323"/>
                    <a:pt x="18655" y="15709"/>
                    <a:pt x="19391" y="14973"/>
                  </a:cubicBezTo>
                  <a:cubicBezTo>
                    <a:pt x="20005" y="14236"/>
                    <a:pt x="20495" y="13255"/>
                    <a:pt x="20986" y="12273"/>
                  </a:cubicBezTo>
                  <a:cubicBezTo>
                    <a:pt x="21355" y="11291"/>
                    <a:pt x="21600" y="10186"/>
                    <a:pt x="21600" y="9082"/>
                  </a:cubicBezTo>
                  <a:cubicBezTo>
                    <a:pt x="21600" y="7609"/>
                    <a:pt x="21355" y="6382"/>
                    <a:pt x="20741" y="5277"/>
                  </a:cubicBezTo>
                  <a:cubicBezTo>
                    <a:pt x="20250" y="4173"/>
                    <a:pt x="19514" y="3191"/>
                    <a:pt x="18655" y="2455"/>
                  </a:cubicBezTo>
                  <a:cubicBezTo>
                    <a:pt x="17673" y="1595"/>
                    <a:pt x="16568" y="982"/>
                    <a:pt x="15341" y="614"/>
                  </a:cubicBezTo>
                  <a:cubicBezTo>
                    <a:pt x="14114" y="245"/>
                    <a:pt x="12764" y="0"/>
                    <a:pt x="11414" y="0"/>
                  </a:cubicBezTo>
                  <a:cubicBezTo>
                    <a:pt x="9818" y="0"/>
                    <a:pt x="8345" y="245"/>
                    <a:pt x="6995" y="859"/>
                  </a:cubicBezTo>
                  <a:cubicBezTo>
                    <a:pt x="5645" y="1350"/>
                    <a:pt x="4418" y="2086"/>
                    <a:pt x="3314" y="3068"/>
                  </a:cubicBezTo>
                  <a:cubicBezTo>
                    <a:pt x="2332" y="4050"/>
                    <a:pt x="1473" y="5155"/>
                    <a:pt x="859" y="6382"/>
                  </a:cubicBezTo>
                  <a:cubicBezTo>
                    <a:pt x="245" y="7732"/>
                    <a:pt x="0" y="9205"/>
                    <a:pt x="0" y="10677"/>
                  </a:cubicBezTo>
                  <a:cubicBezTo>
                    <a:pt x="0" y="12641"/>
                    <a:pt x="368" y="14236"/>
                    <a:pt x="982" y="15586"/>
                  </a:cubicBezTo>
                  <a:cubicBezTo>
                    <a:pt x="1595" y="16936"/>
                    <a:pt x="2577" y="18164"/>
                    <a:pt x="3559" y="19023"/>
                  </a:cubicBezTo>
                  <a:cubicBezTo>
                    <a:pt x="4664" y="19882"/>
                    <a:pt x="5891" y="20618"/>
                    <a:pt x="7241" y="20986"/>
                  </a:cubicBezTo>
                  <a:cubicBezTo>
                    <a:pt x="8591" y="21355"/>
                    <a:pt x="9941" y="21600"/>
                    <a:pt x="11414" y="21600"/>
                  </a:cubicBezTo>
                  <a:cubicBezTo>
                    <a:pt x="12395" y="21600"/>
                    <a:pt x="13377" y="21477"/>
                    <a:pt x="14236" y="21232"/>
                  </a:cubicBezTo>
                  <a:cubicBezTo>
                    <a:pt x="15218" y="20986"/>
                    <a:pt x="16077" y="20618"/>
                    <a:pt x="16936" y="20127"/>
                  </a:cubicBezTo>
                  <a:cubicBezTo>
                    <a:pt x="17795" y="19759"/>
                    <a:pt x="18655" y="19145"/>
                    <a:pt x="19391" y="18532"/>
                  </a:cubicBezTo>
                  <a:cubicBezTo>
                    <a:pt x="20127" y="17795"/>
                    <a:pt x="20741" y="17059"/>
                    <a:pt x="21232" y="16323"/>
                  </a:cubicBezTo>
                  <a:cubicBezTo>
                    <a:pt x="21477" y="16077"/>
                    <a:pt x="21477" y="16077"/>
                    <a:pt x="21477" y="16077"/>
                  </a:cubicBezTo>
                  <a:cubicBezTo>
                    <a:pt x="20250" y="16077"/>
                    <a:pt x="20250" y="16077"/>
                    <a:pt x="20250" y="16077"/>
                  </a:cubicBezTo>
                  <a:close/>
                  <a:moveTo>
                    <a:pt x="12395" y="14727"/>
                  </a:moveTo>
                  <a:cubicBezTo>
                    <a:pt x="12027" y="15218"/>
                    <a:pt x="11659" y="15586"/>
                    <a:pt x="11168" y="15832"/>
                  </a:cubicBezTo>
                  <a:cubicBezTo>
                    <a:pt x="10800" y="16077"/>
                    <a:pt x="10432" y="16200"/>
                    <a:pt x="9941" y="16323"/>
                  </a:cubicBezTo>
                  <a:cubicBezTo>
                    <a:pt x="9082" y="16568"/>
                    <a:pt x="8100" y="16445"/>
                    <a:pt x="7364" y="16200"/>
                  </a:cubicBezTo>
                  <a:cubicBezTo>
                    <a:pt x="6873" y="15955"/>
                    <a:pt x="6505" y="15709"/>
                    <a:pt x="6259" y="15464"/>
                  </a:cubicBezTo>
                  <a:cubicBezTo>
                    <a:pt x="5891" y="15095"/>
                    <a:pt x="5645" y="14727"/>
                    <a:pt x="5523" y="14359"/>
                  </a:cubicBezTo>
                  <a:cubicBezTo>
                    <a:pt x="5277" y="13868"/>
                    <a:pt x="5277" y="13500"/>
                    <a:pt x="5277" y="13009"/>
                  </a:cubicBezTo>
                  <a:cubicBezTo>
                    <a:pt x="5277" y="12150"/>
                    <a:pt x="5400" y="11291"/>
                    <a:pt x="5645" y="10432"/>
                  </a:cubicBezTo>
                  <a:cubicBezTo>
                    <a:pt x="6014" y="9450"/>
                    <a:pt x="6505" y="8714"/>
                    <a:pt x="6995" y="7855"/>
                  </a:cubicBezTo>
                  <a:cubicBezTo>
                    <a:pt x="7609" y="7118"/>
                    <a:pt x="8223" y="6505"/>
                    <a:pt x="9082" y="6014"/>
                  </a:cubicBezTo>
                  <a:cubicBezTo>
                    <a:pt x="9818" y="5523"/>
                    <a:pt x="10677" y="5277"/>
                    <a:pt x="11659" y="5277"/>
                  </a:cubicBezTo>
                  <a:cubicBezTo>
                    <a:pt x="12027" y="5277"/>
                    <a:pt x="12395" y="5277"/>
                    <a:pt x="12764" y="5400"/>
                  </a:cubicBezTo>
                  <a:cubicBezTo>
                    <a:pt x="13255" y="5400"/>
                    <a:pt x="13623" y="5645"/>
                    <a:pt x="13991" y="5768"/>
                  </a:cubicBezTo>
                  <a:cubicBezTo>
                    <a:pt x="14359" y="6014"/>
                    <a:pt x="14605" y="6259"/>
                    <a:pt x="14973" y="6505"/>
                  </a:cubicBezTo>
                  <a:cubicBezTo>
                    <a:pt x="15218" y="6873"/>
                    <a:pt x="15341" y="7241"/>
                    <a:pt x="15586" y="7732"/>
                  </a:cubicBezTo>
                  <a:cubicBezTo>
                    <a:pt x="13377" y="13009"/>
                    <a:pt x="13377" y="13009"/>
                    <a:pt x="13377" y="13009"/>
                  </a:cubicBezTo>
                  <a:cubicBezTo>
                    <a:pt x="13132" y="13745"/>
                    <a:pt x="12764" y="14236"/>
                    <a:pt x="12395" y="14727"/>
                  </a:cubicBezTo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0" name="Text">
              <a:extLst>
                <a:ext uri="{FF2B5EF4-FFF2-40B4-BE49-F238E27FC236}">
                  <a16:creationId xmlns:a16="http://schemas.microsoft.com/office/drawing/2014/main" id="{47AF7FDB-447A-394A-A371-2A9297F6C5FC}"/>
                </a:ext>
              </a:extLst>
            </p:cNvPr>
            <p:cNvSpPr txBox="1"/>
            <p:nvPr/>
          </p:nvSpPr>
          <p:spPr>
            <a:xfrm>
              <a:off x="-1" y="0"/>
              <a:ext cx="654045" cy="485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111" name="-Freeform 126">
            <a:extLst>
              <a:ext uri="{FF2B5EF4-FFF2-40B4-BE49-F238E27FC236}">
                <a16:creationId xmlns:a16="http://schemas.microsoft.com/office/drawing/2014/main" id="{73D970D8-1800-194A-9930-A9BE5221CD3D}"/>
              </a:ext>
            </a:extLst>
          </p:cNvPr>
          <p:cNvSpPr/>
          <p:nvPr/>
        </p:nvSpPr>
        <p:spPr>
          <a:xfrm>
            <a:off x="17284929" y="1488948"/>
            <a:ext cx="409102" cy="26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3086"/>
                </a:moveTo>
                <a:cubicBezTo>
                  <a:pt x="9450" y="3086"/>
                  <a:pt x="8836" y="4050"/>
                  <a:pt x="8836" y="5400"/>
                </a:cubicBezTo>
                <a:cubicBezTo>
                  <a:pt x="8836" y="6750"/>
                  <a:pt x="9450" y="7714"/>
                  <a:pt x="10309" y="7714"/>
                </a:cubicBezTo>
                <a:cubicBezTo>
                  <a:pt x="11168" y="7714"/>
                  <a:pt x="11782" y="6750"/>
                  <a:pt x="11782" y="5400"/>
                </a:cubicBezTo>
                <a:cubicBezTo>
                  <a:pt x="11782" y="4050"/>
                  <a:pt x="11168" y="3086"/>
                  <a:pt x="10309" y="3086"/>
                </a:cubicBezTo>
                <a:moveTo>
                  <a:pt x="10309" y="6171"/>
                </a:moveTo>
                <a:cubicBezTo>
                  <a:pt x="10064" y="6171"/>
                  <a:pt x="9818" y="5786"/>
                  <a:pt x="9818" y="5400"/>
                </a:cubicBezTo>
                <a:cubicBezTo>
                  <a:pt x="9818" y="5014"/>
                  <a:pt x="10064" y="4629"/>
                  <a:pt x="10309" y="4629"/>
                </a:cubicBezTo>
                <a:cubicBezTo>
                  <a:pt x="10555" y="4629"/>
                  <a:pt x="10800" y="5014"/>
                  <a:pt x="10800" y="5400"/>
                </a:cubicBezTo>
                <a:cubicBezTo>
                  <a:pt x="10800" y="5786"/>
                  <a:pt x="10555" y="6171"/>
                  <a:pt x="10309" y="6171"/>
                </a:cubicBezTo>
                <a:moveTo>
                  <a:pt x="21109" y="3086"/>
                </a:moveTo>
                <a:cubicBezTo>
                  <a:pt x="20986" y="3086"/>
                  <a:pt x="20986" y="3086"/>
                  <a:pt x="20864" y="3086"/>
                </a:cubicBezTo>
                <a:cubicBezTo>
                  <a:pt x="20864" y="3086"/>
                  <a:pt x="20864" y="3086"/>
                  <a:pt x="20864" y="3086"/>
                </a:cubicBezTo>
                <a:cubicBezTo>
                  <a:pt x="15709" y="7329"/>
                  <a:pt x="15709" y="7329"/>
                  <a:pt x="15709" y="7329"/>
                </a:cubicBezTo>
                <a:cubicBezTo>
                  <a:pt x="15709" y="3086"/>
                  <a:pt x="15709" y="3086"/>
                  <a:pt x="15709" y="3086"/>
                </a:cubicBezTo>
                <a:cubicBezTo>
                  <a:pt x="15709" y="1350"/>
                  <a:pt x="14850" y="0"/>
                  <a:pt x="13745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350"/>
                  <a:pt x="0" y="3086"/>
                </a:cubicBezTo>
                <a:cubicBezTo>
                  <a:pt x="0" y="18514"/>
                  <a:pt x="0" y="18514"/>
                  <a:pt x="0" y="18514"/>
                </a:cubicBezTo>
                <a:cubicBezTo>
                  <a:pt x="0" y="20250"/>
                  <a:pt x="859" y="21600"/>
                  <a:pt x="1964" y="21600"/>
                </a:cubicBezTo>
                <a:cubicBezTo>
                  <a:pt x="13745" y="21600"/>
                  <a:pt x="13745" y="21600"/>
                  <a:pt x="13745" y="21600"/>
                </a:cubicBezTo>
                <a:cubicBezTo>
                  <a:pt x="14850" y="21600"/>
                  <a:pt x="15709" y="20250"/>
                  <a:pt x="15709" y="18514"/>
                </a:cubicBezTo>
                <a:cubicBezTo>
                  <a:pt x="15709" y="14271"/>
                  <a:pt x="15709" y="14271"/>
                  <a:pt x="15709" y="14271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986" y="18514"/>
                  <a:pt x="20986" y="18514"/>
                  <a:pt x="21109" y="18514"/>
                </a:cubicBezTo>
                <a:cubicBezTo>
                  <a:pt x="21355" y="18514"/>
                  <a:pt x="21600" y="18129"/>
                  <a:pt x="21600" y="17743"/>
                </a:cubicBezTo>
                <a:cubicBezTo>
                  <a:pt x="21600" y="3857"/>
                  <a:pt x="21600" y="3857"/>
                  <a:pt x="21600" y="3857"/>
                </a:cubicBezTo>
                <a:cubicBezTo>
                  <a:pt x="21600" y="3471"/>
                  <a:pt x="21355" y="3086"/>
                  <a:pt x="21109" y="3086"/>
                </a:cubicBezTo>
                <a:moveTo>
                  <a:pt x="13745" y="20057"/>
                </a:moveTo>
                <a:cubicBezTo>
                  <a:pt x="1964" y="20057"/>
                  <a:pt x="1964" y="20057"/>
                  <a:pt x="1964" y="20057"/>
                </a:cubicBezTo>
                <a:cubicBezTo>
                  <a:pt x="1473" y="20057"/>
                  <a:pt x="982" y="19286"/>
                  <a:pt x="982" y="18514"/>
                </a:cubicBezTo>
                <a:cubicBezTo>
                  <a:pt x="14727" y="18514"/>
                  <a:pt x="14727" y="18514"/>
                  <a:pt x="14727" y="18514"/>
                </a:cubicBezTo>
                <a:cubicBezTo>
                  <a:pt x="14727" y="19286"/>
                  <a:pt x="14236" y="20057"/>
                  <a:pt x="13745" y="20057"/>
                </a:cubicBezTo>
                <a:moveTo>
                  <a:pt x="14727" y="16971"/>
                </a:moveTo>
                <a:cubicBezTo>
                  <a:pt x="982" y="16971"/>
                  <a:pt x="982" y="16971"/>
                  <a:pt x="982" y="16971"/>
                </a:cubicBezTo>
                <a:cubicBezTo>
                  <a:pt x="982" y="3086"/>
                  <a:pt x="982" y="3086"/>
                  <a:pt x="982" y="3086"/>
                </a:cubicBezTo>
                <a:cubicBezTo>
                  <a:pt x="982" y="2314"/>
                  <a:pt x="1473" y="1543"/>
                  <a:pt x="1964" y="1543"/>
                </a:cubicBezTo>
                <a:cubicBezTo>
                  <a:pt x="13745" y="1543"/>
                  <a:pt x="13745" y="1543"/>
                  <a:pt x="13745" y="1543"/>
                </a:cubicBezTo>
                <a:cubicBezTo>
                  <a:pt x="14236" y="1543"/>
                  <a:pt x="14727" y="2314"/>
                  <a:pt x="14727" y="3086"/>
                </a:cubicBezTo>
                <a:lnTo>
                  <a:pt x="14727" y="16971"/>
                </a:lnTo>
                <a:close/>
                <a:moveTo>
                  <a:pt x="20618" y="16586"/>
                </a:moveTo>
                <a:cubicBezTo>
                  <a:pt x="15709" y="12729"/>
                  <a:pt x="15709" y="12729"/>
                  <a:pt x="15709" y="12729"/>
                </a:cubicBezTo>
                <a:cubicBezTo>
                  <a:pt x="15709" y="8871"/>
                  <a:pt x="15709" y="8871"/>
                  <a:pt x="15709" y="8871"/>
                </a:cubicBezTo>
                <a:cubicBezTo>
                  <a:pt x="20618" y="5014"/>
                  <a:pt x="20618" y="5014"/>
                  <a:pt x="20618" y="5014"/>
                </a:cubicBezTo>
                <a:lnTo>
                  <a:pt x="20618" y="16586"/>
                </a:lnTo>
                <a:close/>
                <a:moveTo>
                  <a:pt x="13255" y="3086"/>
                </a:moveTo>
                <a:cubicBezTo>
                  <a:pt x="13009" y="3086"/>
                  <a:pt x="12764" y="3471"/>
                  <a:pt x="12764" y="3857"/>
                </a:cubicBezTo>
                <a:cubicBezTo>
                  <a:pt x="12764" y="4243"/>
                  <a:pt x="13009" y="4629"/>
                  <a:pt x="13255" y="4629"/>
                </a:cubicBezTo>
                <a:cubicBezTo>
                  <a:pt x="13500" y="4629"/>
                  <a:pt x="13745" y="4243"/>
                  <a:pt x="13745" y="3857"/>
                </a:cubicBezTo>
                <a:cubicBezTo>
                  <a:pt x="13745" y="3471"/>
                  <a:pt x="13500" y="3086"/>
                  <a:pt x="13255" y="3086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2" name="-Freeform 174">
            <a:extLst>
              <a:ext uri="{FF2B5EF4-FFF2-40B4-BE49-F238E27FC236}">
                <a16:creationId xmlns:a16="http://schemas.microsoft.com/office/drawing/2014/main" id="{D76BA5F5-1ACA-394B-9521-58BE9B0C2528}"/>
              </a:ext>
            </a:extLst>
          </p:cNvPr>
          <p:cNvSpPr/>
          <p:nvPr/>
        </p:nvSpPr>
        <p:spPr>
          <a:xfrm>
            <a:off x="4579118" y="3548700"/>
            <a:ext cx="375011" cy="375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3745"/>
                </a:moveTo>
                <a:cubicBezTo>
                  <a:pt x="19636" y="8836"/>
                  <a:pt x="19636" y="8836"/>
                  <a:pt x="19636" y="8836"/>
                </a:cubicBezTo>
                <a:cubicBezTo>
                  <a:pt x="19636" y="3927"/>
                  <a:pt x="15709" y="0"/>
                  <a:pt x="10800" y="0"/>
                </a:cubicBezTo>
                <a:cubicBezTo>
                  <a:pt x="5891" y="0"/>
                  <a:pt x="1964" y="3927"/>
                  <a:pt x="1964" y="8836"/>
                </a:cubicBezTo>
                <a:cubicBezTo>
                  <a:pt x="1964" y="13745"/>
                  <a:pt x="1964" y="13745"/>
                  <a:pt x="1964" y="13745"/>
                </a:cubicBezTo>
                <a:cubicBezTo>
                  <a:pt x="859" y="13745"/>
                  <a:pt x="0" y="14605"/>
                  <a:pt x="0" y="15709"/>
                </a:cubicBezTo>
                <a:cubicBezTo>
                  <a:pt x="0" y="17673"/>
                  <a:pt x="0" y="17673"/>
                  <a:pt x="0" y="17673"/>
                </a:cubicBezTo>
                <a:cubicBezTo>
                  <a:pt x="0" y="18777"/>
                  <a:pt x="859" y="19636"/>
                  <a:pt x="1964" y="19636"/>
                </a:cubicBezTo>
                <a:cubicBezTo>
                  <a:pt x="1964" y="19636"/>
                  <a:pt x="1964" y="19636"/>
                  <a:pt x="1964" y="19636"/>
                </a:cubicBezTo>
                <a:cubicBezTo>
                  <a:pt x="2209" y="20741"/>
                  <a:pt x="3191" y="21600"/>
                  <a:pt x="4418" y="21600"/>
                </a:cubicBezTo>
                <a:cubicBezTo>
                  <a:pt x="5768" y="21600"/>
                  <a:pt x="6873" y="20495"/>
                  <a:pt x="6873" y="19145"/>
                </a:cubicBezTo>
                <a:cubicBezTo>
                  <a:pt x="6873" y="14236"/>
                  <a:pt x="6873" y="14236"/>
                  <a:pt x="6873" y="14236"/>
                </a:cubicBezTo>
                <a:cubicBezTo>
                  <a:pt x="6873" y="12886"/>
                  <a:pt x="5768" y="11782"/>
                  <a:pt x="4418" y="11782"/>
                </a:cubicBezTo>
                <a:cubicBezTo>
                  <a:pt x="3805" y="11782"/>
                  <a:pt x="3314" y="12027"/>
                  <a:pt x="2945" y="12273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2945" y="4541"/>
                  <a:pt x="6505" y="982"/>
                  <a:pt x="10800" y="982"/>
                </a:cubicBezTo>
                <a:cubicBezTo>
                  <a:pt x="15095" y="982"/>
                  <a:pt x="18655" y="4541"/>
                  <a:pt x="18655" y="8836"/>
                </a:cubicBezTo>
                <a:cubicBezTo>
                  <a:pt x="18655" y="12273"/>
                  <a:pt x="18655" y="12273"/>
                  <a:pt x="18655" y="12273"/>
                </a:cubicBezTo>
                <a:cubicBezTo>
                  <a:pt x="18286" y="12027"/>
                  <a:pt x="17795" y="11782"/>
                  <a:pt x="17182" y="11782"/>
                </a:cubicBezTo>
                <a:cubicBezTo>
                  <a:pt x="15832" y="11782"/>
                  <a:pt x="14727" y="12886"/>
                  <a:pt x="14727" y="14236"/>
                </a:cubicBezTo>
                <a:cubicBezTo>
                  <a:pt x="14727" y="19145"/>
                  <a:pt x="14727" y="19145"/>
                  <a:pt x="14727" y="19145"/>
                </a:cubicBezTo>
                <a:cubicBezTo>
                  <a:pt x="14727" y="20495"/>
                  <a:pt x="15832" y="21600"/>
                  <a:pt x="17182" y="21600"/>
                </a:cubicBezTo>
                <a:cubicBezTo>
                  <a:pt x="18409" y="21600"/>
                  <a:pt x="19391" y="20741"/>
                  <a:pt x="19636" y="19636"/>
                </a:cubicBezTo>
                <a:cubicBezTo>
                  <a:pt x="19636" y="19636"/>
                  <a:pt x="19636" y="19636"/>
                  <a:pt x="19636" y="19636"/>
                </a:cubicBezTo>
                <a:cubicBezTo>
                  <a:pt x="20741" y="19636"/>
                  <a:pt x="21600" y="18777"/>
                  <a:pt x="21600" y="17673"/>
                </a:cubicBezTo>
                <a:cubicBezTo>
                  <a:pt x="21600" y="15709"/>
                  <a:pt x="21600" y="15709"/>
                  <a:pt x="21600" y="15709"/>
                </a:cubicBezTo>
                <a:cubicBezTo>
                  <a:pt x="21600" y="14605"/>
                  <a:pt x="20741" y="13745"/>
                  <a:pt x="19636" y="13745"/>
                </a:cubicBezTo>
                <a:moveTo>
                  <a:pt x="4418" y="20618"/>
                </a:moveTo>
                <a:cubicBezTo>
                  <a:pt x="3805" y="20618"/>
                  <a:pt x="3191" y="20250"/>
                  <a:pt x="3068" y="19636"/>
                </a:cubicBezTo>
                <a:cubicBezTo>
                  <a:pt x="5768" y="19636"/>
                  <a:pt x="5768" y="19636"/>
                  <a:pt x="5768" y="19636"/>
                </a:cubicBezTo>
                <a:cubicBezTo>
                  <a:pt x="5645" y="20250"/>
                  <a:pt x="5032" y="20618"/>
                  <a:pt x="4418" y="20618"/>
                </a:cubicBezTo>
                <a:moveTo>
                  <a:pt x="5891" y="18655"/>
                </a:moveTo>
                <a:cubicBezTo>
                  <a:pt x="2945" y="18655"/>
                  <a:pt x="2945" y="18655"/>
                  <a:pt x="2945" y="18655"/>
                </a:cubicBezTo>
                <a:cubicBezTo>
                  <a:pt x="2945" y="17182"/>
                  <a:pt x="2945" y="17182"/>
                  <a:pt x="2945" y="17182"/>
                </a:cubicBezTo>
                <a:cubicBezTo>
                  <a:pt x="5891" y="17182"/>
                  <a:pt x="5891" y="17182"/>
                  <a:pt x="5891" y="17182"/>
                </a:cubicBezTo>
                <a:lnTo>
                  <a:pt x="5891" y="18655"/>
                </a:lnTo>
                <a:close/>
                <a:moveTo>
                  <a:pt x="4418" y="12764"/>
                </a:moveTo>
                <a:cubicBezTo>
                  <a:pt x="5032" y="12764"/>
                  <a:pt x="5645" y="13132"/>
                  <a:pt x="5768" y="13745"/>
                </a:cubicBezTo>
                <a:cubicBezTo>
                  <a:pt x="3068" y="13745"/>
                  <a:pt x="3068" y="13745"/>
                  <a:pt x="3068" y="13745"/>
                </a:cubicBezTo>
                <a:cubicBezTo>
                  <a:pt x="3191" y="13132"/>
                  <a:pt x="3805" y="12764"/>
                  <a:pt x="4418" y="12764"/>
                </a:cubicBezTo>
                <a:moveTo>
                  <a:pt x="5891" y="16200"/>
                </a:moveTo>
                <a:cubicBezTo>
                  <a:pt x="2945" y="16200"/>
                  <a:pt x="2945" y="16200"/>
                  <a:pt x="2945" y="16200"/>
                </a:cubicBezTo>
                <a:cubicBezTo>
                  <a:pt x="2945" y="14727"/>
                  <a:pt x="2945" y="14727"/>
                  <a:pt x="2945" y="14727"/>
                </a:cubicBezTo>
                <a:cubicBezTo>
                  <a:pt x="5891" y="14727"/>
                  <a:pt x="5891" y="14727"/>
                  <a:pt x="5891" y="14727"/>
                </a:cubicBezTo>
                <a:lnTo>
                  <a:pt x="5891" y="16200"/>
                </a:lnTo>
                <a:close/>
                <a:moveTo>
                  <a:pt x="17182" y="12764"/>
                </a:moveTo>
                <a:cubicBezTo>
                  <a:pt x="17795" y="12764"/>
                  <a:pt x="18409" y="13132"/>
                  <a:pt x="18532" y="13745"/>
                </a:cubicBezTo>
                <a:cubicBezTo>
                  <a:pt x="15832" y="13745"/>
                  <a:pt x="15832" y="13745"/>
                  <a:pt x="15832" y="13745"/>
                </a:cubicBezTo>
                <a:cubicBezTo>
                  <a:pt x="15955" y="13132"/>
                  <a:pt x="16568" y="12764"/>
                  <a:pt x="17182" y="12764"/>
                </a:cubicBezTo>
                <a:moveTo>
                  <a:pt x="17182" y="20618"/>
                </a:moveTo>
                <a:cubicBezTo>
                  <a:pt x="16568" y="20618"/>
                  <a:pt x="15955" y="20250"/>
                  <a:pt x="15832" y="19636"/>
                </a:cubicBezTo>
                <a:cubicBezTo>
                  <a:pt x="18532" y="19636"/>
                  <a:pt x="18532" y="19636"/>
                  <a:pt x="18532" y="19636"/>
                </a:cubicBezTo>
                <a:cubicBezTo>
                  <a:pt x="18409" y="20250"/>
                  <a:pt x="17795" y="20618"/>
                  <a:pt x="17182" y="20618"/>
                </a:cubicBezTo>
                <a:moveTo>
                  <a:pt x="18655" y="18655"/>
                </a:moveTo>
                <a:cubicBezTo>
                  <a:pt x="15709" y="18655"/>
                  <a:pt x="15709" y="18655"/>
                  <a:pt x="15709" y="18655"/>
                </a:cubicBezTo>
                <a:cubicBezTo>
                  <a:pt x="15709" y="17182"/>
                  <a:pt x="15709" y="17182"/>
                  <a:pt x="15709" y="17182"/>
                </a:cubicBezTo>
                <a:cubicBezTo>
                  <a:pt x="18655" y="17182"/>
                  <a:pt x="18655" y="17182"/>
                  <a:pt x="18655" y="17182"/>
                </a:cubicBezTo>
                <a:lnTo>
                  <a:pt x="18655" y="18655"/>
                </a:lnTo>
                <a:close/>
                <a:moveTo>
                  <a:pt x="18655" y="16200"/>
                </a:moveTo>
                <a:cubicBezTo>
                  <a:pt x="15709" y="16200"/>
                  <a:pt x="15709" y="16200"/>
                  <a:pt x="15709" y="16200"/>
                </a:cubicBezTo>
                <a:cubicBezTo>
                  <a:pt x="15709" y="14727"/>
                  <a:pt x="15709" y="14727"/>
                  <a:pt x="15709" y="14727"/>
                </a:cubicBezTo>
                <a:cubicBezTo>
                  <a:pt x="18655" y="14727"/>
                  <a:pt x="18655" y="14727"/>
                  <a:pt x="18655" y="14727"/>
                </a:cubicBezTo>
                <a:lnTo>
                  <a:pt x="18655" y="162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" name="-Freeform 94">
            <a:extLst>
              <a:ext uri="{FF2B5EF4-FFF2-40B4-BE49-F238E27FC236}">
                <a16:creationId xmlns:a16="http://schemas.microsoft.com/office/drawing/2014/main" id="{47B96976-8C99-924E-A796-E3CDE3777617}"/>
              </a:ext>
            </a:extLst>
          </p:cNvPr>
          <p:cNvSpPr/>
          <p:nvPr/>
        </p:nvSpPr>
        <p:spPr>
          <a:xfrm>
            <a:off x="7652548" y="3521413"/>
            <a:ext cx="378076" cy="378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88" extrusionOk="0">
                <a:moveTo>
                  <a:pt x="6826" y="4885"/>
                </a:moveTo>
                <a:cubicBezTo>
                  <a:pt x="5734" y="4885"/>
                  <a:pt x="4885" y="5734"/>
                  <a:pt x="4885" y="6826"/>
                </a:cubicBezTo>
                <a:cubicBezTo>
                  <a:pt x="4885" y="7918"/>
                  <a:pt x="5734" y="8768"/>
                  <a:pt x="6826" y="8768"/>
                </a:cubicBezTo>
                <a:cubicBezTo>
                  <a:pt x="7918" y="8768"/>
                  <a:pt x="8768" y="7918"/>
                  <a:pt x="8768" y="6826"/>
                </a:cubicBezTo>
                <a:cubicBezTo>
                  <a:pt x="8768" y="5734"/>
                  <a:pt x="7918" y="4885"/>
                  <a:pt x="6826" y="4885"/>
                </a:cubicBezTo>
                <a:moveTo>
                  <a:pt x="6826" y="7797"/>
                </a:moveTo>
                <a:cubicBezTo>
                  <a:pt x="6341" y="7797"/>
                  <a:pt x="5855" y="7312"/>
                  <a:pt x="5855" y="6826"/>
                </a:cubicBezTo>
                <a:cubicBezTo>
                  <a:pt x="5855" y="6341"/>
                  <a:pt x="6341" y="5855"/>
                  <a:pt x="6826" y="5855"/>
                </a:cubicBezTo>
                <a:cubicBezTo>
                  <a:pt x="7312" y="5855"/>
                  <a:pt x="7797" y="6341"/>
                  <a:pt x="7797" y="6826"/>
                </a:cubicBezTo>
                <a:cubicBezTo>
                  <a:pt x="7797" y="7312"/>
                  <a:pt x="7312" y="7797"/>
                  <a:pt x="6826" y="7797"/>
                </a:cubicBezTo>
                <a:moveTo>
                  <a:pt x="21267" y="16655"/>
                </a:moveTo>
                <a:cubicBezTo>
                  <a:pt x="14592" y="9981"/>
                  <a:pt x="14592" y="9981"/>
                  <a:pt x="14592" y="9981"/>
                </a:cubicBezTo>
                <a:cubicBezTo>
                  <a:pt x="14957" y="9496"/>
                  <a:pt x="14957" y="9496"/>
                  <a:pt x="14957" y="9496"/>
                </a:cubicBezTo>
                <a:cubicBezTo>
                  <a:pt x="15806" y="8768"/>
                  <a:pt x="15806" y="7554"/>
                  <a:pt x="14957" y="6705"/>
                </a:cubicBezTo>
                <a:cubicBezTo>
                  <a:pt x="8768" y="637"/>
                  <a:pt x="8768" y="637"/>
                  <a:pt x="8768" y="637"/>
                </a:cubicBezTo>
                <a:cubicBezTo>
                  <a:pt x="8040" y="-212"/>
                  <a:pt x="6826" y="-212"/>
                  <a:pt x="6098" y="637"/>
                </a:cubicBezTo>
                <a:cubicBezTo>
                  <a:pt x="637" y="6098"/>
                  <a:pt x="637" y="6098"/>
                  <a:pt x="637" y="6098"/>
                </a:cubicBezTo>
                <a:cubicBezTo>
                  <a:pt x="-212" y="6826"/>
                  <a:pt x="-212" y="8040"/>
                  <a:pt x="637" y="8768"/>
                </a:cubicBezTo>
                <a:cubicBezTo>
                  <a:pt x="6705" y="14957"/>
                  <a:pt x="6705" y="14957"/>
                  <a:pt x="6705" y="14957"/>
                </a:cubicBezTo>
                <a:cubicBezTo>
                  <a:pt x="7554" y="15806"/>
                  <a:pt x="8768" y="15806"/>
                  <a:pt x="9496" y="14957"/>
                </a:cubicBezTo>
                <a:cubicBezTo>
                  <a:pt x="9981" y="14471"/>
                  <a:pt x="9981" y="14471"/>
                  <a:pt x="9981" y="14471"/>
                </a:cubicBezTo>
                <a:cubicBezTo>
                  <a:pt x="12772" y="17384"/>
                  <a:pt x="12772" y="17384"/>
                  <a:pt x="12772" y="17384"/>
                </a:cubicBezTo>
                <a:cubicBezTo>
                  <a:pt x="12894" y="17505"/>
                  <a:pt x="13015" y="17505"/>
                  <a:pt x="13136" y="17505"/>
                </a:cubicBezTo>
                <a:cubicBezTo>
                  <a:pt x="14592" y="17505"/>
                  <a:pt x="14592" y="17505"/>
                  <a:pt x="14592" y="17505"/>
                </a:cubicBezTo>
                <a:cubicBezTo>
                  <a:pt x="14592" y="18961"/>
                  <a:pt x="14592" y="18961"/>
                  <a:pt x="14592" y="18961"/>
                </a:cubicBezTo>
                <a:cubicBezTo>
                  <a:pt x="14592" y="19204"/>
                  <a:pt x="14835" y="19446"/>
                  <a:pt x="15078" y="19446"/>
                </a:cubicBezTo>
                <a:cubicBezTo>
                  <a:pt x="16534" y="19446"/>
                  <a:pt x="16534" y="19446"/>
                  <a:pt x="16534" y="19446"/>
                </a:cubicBezTo>
                <a:cubicBezTo>
                  <a:pt x="16534" y="20903"/>
                  <a:pt x="16534" y="20903"/>
                  <a:pt x="16534" y="20903"/>
                </a:cubicBezTo>
                <a:cubicBezTo>
                  <a:pt x="16534" y="21145"/>
                  <a:pt x="16777" y="21388"/>
                  <a:pt x="17019" y="21388"/>
                </a:cubicBezTo>
                <a:cubicBezTo>
                  <a:pt x="20903" y="21388"/>
                  <a:pt x="20903" y="21388"/>
                  <a:pt x="20903" y="21388"/>
                </a:cubicBezTo>
                <a:cubicBezTo>
                  <a:pt x="21145" y="21388"/>
                  <a:pt x="21388" y="21145"/>
                  <a:pt x="21388" y="20903"/>
                </a:cubicBezTo>
                <a:cubicBezTo>
                  <a:pt x="21388" y="17019"/>
                  <a:pt x="21388" y="17019"/>
                  <a:pt x="21388" y="17019"/>
                </a:cubicBezTo>
                <a:cubicBezTo>
                  <a:pt x="21388" y="16898"/>
                  <a:pt x="21388" y="16777"/>
                  <a:pt x="21267" y="16655"/>
                </a:cubicBezTo>
                <a:moveTo>
                  <a:pt x="20417" y="20417"/>
                </a:moveTo>
                <a:cubicBezTo>
                  <a:pt x="17505" y="20417"/>
                  <a:pt x="17505" y="20417"/>
                  <a:pt x="17505" y="20417"/>
                </a:cubicBezTo>
                <a:cubicBezTo>
                  <a:pt x="17505" y="18961"/>
                  <a:pt x="17505" y="18961"/>
                  <a:pt x="17505" y="18961"/>
                </a:cubicBezTo>
                <a:cubicBezTo>
                  <a:pt x="17505" y="18718"/>
                  <a:pt x="17262" y="18476"/>
                  <a:pt x="17019" y="18476"/>
                </a:cubicBezTo>
                <a:cubicBezTo>
                  <a:pt x="15563" y="18476"/>
                  <a:pt x="15563" y="18476"/>
                  <a:pt x="15563" y="18476"/>
                </a:cubicBezTo>
                <a:cubicBezTo>
                  <a:pt x="15563" y="17019"/>
                  <a:pt x="15563" y="17019"/>
                  <a:pt x="15563" y="17019"/>
                </a:cubicBezTo>
                <a:cubicBezTo>
                  <a:pt x="15563" y="16777"/>
                  <a:pt x="15321" y="16534"/>
                  <a:pt x="15078" y="16534"/>
                </a:cubicBezTo>
                <a:cubicBezTo>
                  <a:pt x="13379" y="16534"/>
                  <a:pt x="13379" y="16534"/>
                  <a:pt x="13379" y="16534"/>
                </a:cubicBezTo>
                <a:cubicBezTo>
                  <a:pt x="10345" y="13500"/>
                  <a:pt x="10345" y="13500"/>
                  <a:pt x="10345" y="13500"/>
                </a:cubicBezTo>
                <a:cubicBezTo>
                  <a:pt x="10224" y="13379"/>
                  <a:pt x="10103" y="13379"/>
                  <a:pt x="9981" y="13379"/>
                </a:cubicBezTo>
                <a:cubicBezTo>
                  <a:pt x="9860" y="13379"/>
                  <a:pt x="9739" y="13379"/>
                  <a:pt x="9617" y="13500"/>
                </a:cubicBezTo>
                <a:cubicBezTo>
                  <a:pt x="8768" y="14350"/>
                  <a:pt x="8768" y="14350"/>
                  <a:pt x="8768" y="14350"/>
                </a:cubicBezTo>
                <a:cubicBezTo>
                  <a:pt x="8404" y="14714"/>
                  <a:pt x="7797" y="14714"/>
                  <a:pt x="7433" y="14350"/>
                </a:cubicBezTo>
                <a:cubicBezTo>
                  <a:pt x="1244" y="8161"/>
                  <a:pt x="1244" y="8161"/>
                  <a:pt x="1244" y="8161"/>
                </a:cubicBezTo>
                <a:cubicBezTo>
                  <a:pt x="880" y="7797"/>
                  <a:pt x="880" y="7190"/>
                  <a:pt x="1244" y="6705"/>
                </a:cubicBezTo>
                <a:cubicBezTo>
                  <a:pt x="6705" y="1244"/>
                  <a:pt x="6705" y="1244"/>
                  <a:pt x="6705" y="1244"/>
                </a:cubicBezTo>
                <a:cubicBezTo>
                  <a:pt x="7190" y="880"/>
                  <a:pt x="7797" y="880"/>
                  <a:pt x="8161" y="1244"/>
                </a:cubicBezTo>
                <a:cubicBezTo>
                  <a:pt x="14350" y="7433"/>
                  <a:pt x="14350" y="7433"/>
                  <a:pt x="14350" y="7433"/>
                </a:cubicBezTo>
                <a:cubicBezTo>
                  <a:pt x="14714" y="7797"/>
                  <a:pt x="14714" y="8404"/>
                  <a:pt x="14350" y="8768"/>
                </a:cubicBezTo>
                <a:cubicBezTo>
                  <a:pt x="13500" y="9617"/>
                  <a:pt x="13500" y="9617"/>
                  <a:pt x="13500" y="9617"/>
                </a:cubicBezTo>
                <a:cubicBezTo>
                  <a:pt x="13379" y="9739"/>
                  <a:pt x="13379" y="9860"/>
                  <a:pt x="13379" y="9981"/>
                </a:cubicBezTo>
                <a:cubicBezTo>
                  <a:pt x="13379" y="10103"/>
                  <a:pt x="13379" y="10224"/>
                  <a:pt x="13500" y="10345"/>
                </a:cubicBezTo>
                <a:cubicBezTo>
                  <a:pt x="20417" y="17262"/>
                  <a:pt x="20417" y="17262"/>
                  <a:pt x="20417" y="17262"/>
                </a:cubicBezTo>
                <a:lnTo>
                  <a:pt x="20417" y="20417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4" name="-Freeform 29">
            <a:extLst>
              <a:ext uri="{FF2B5EF4-FFF2-40B4-BE49-F238E27FC236}">
                <a16:creationId xmlns:a16="http://schemas.microsoft.com/office/drawing/2014/main" id="{C9BF37BB-5B61-0D4C-BB86-762F8D92F1B9}"/>
              </a:ext>
            </a:extLst>
          </p:cNvPr>
          <p:cNvSpPr/>
          <p:nvPr/>
        </p:nvSpPr>
        <p:spPr>
          <a:xfrm>
            <a:off x="3226960" y="2538180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500"/>
                </a:moveTo>
                <a:cubicBezTo>
                  <a:pt x="6259" y="8959"/>
                  <a:pt x="6259" y="8959"/>
                  <a:pt x="6259" y="8959"/>
                </a:cubicBezTo>
                <a:cubicBezTo>
                  <a:pt x="6136" y="8836"/>
                  <a:pt x="6014" y="8836"/>
                  <a:pt x="5891" y="8836"/>
                </a:cubicBezTo>
                <a:cubicBezTo>
                  <a:pt x="5645" y="8836"/>
                  <a:pt x="5400" y="9082"/>
                  <a:pt x="5400" y="9327"/>
                </a:cubicBezTo>
                <a:cubicBezTo>
                  <a:pt x="5400" y="9450"/>
                  <a:pt x="5400" y="9573"/>
                  <a:pt x="5523" y="9695"/>
                </a:cubicBezTo>
                <a:cubicBezTo>
                  <a:pt x="10432" y="14605"/>
                  <a:pt x="10432" y="14605"/>
                  <a:pt x="10432" y="14605"/>
                </a:cubicBezTo>
                <a:cubicBezTo>
                  <a:pt x="10555" y="14727"/>
                  <a:pt x="10677" y="14727"/>
                  <a:pt x="10800" y="14727"/>
                </a:cubicBezTo>
                <a:cubicBezTo>
                  <a:pt x="10923" y="14727"/>
                  <a:pt x="11045" y="14727"/>
                  <a:pt x="11168" y="14605"/>
                </a:cubicBezTo>
                <a:cubicBezTo>
                  <a:pt x="11168" y="14605"/>
                  <a:pt x="11168" y="14605"/>
                  <a:pt x="11168" y="14605"/>
                </a:cubicBezTo>
                <a:cubicBezTo>
                  <a:pt x="19391" y="6014"/>
                  <a:pt x="19391" y="6014"/>
                  <a:pt x="19391" y="6014"/>
                </a:cubicBezTo>
                <a:cubicBezTo>
                  <a:pt x="19391" y="6014"/>
                  <a:pt x="19391" y="6014"/>
                  <a:pt x="19391" y="6014"/>
                </a:cubicBezTo>
                <a:cubicBezTo>
                  <a:pt x="20005" y="5277"/>
                  <a:pt x="20005" y="5277"/>
                  <a:pt x="20005" y="5277"/>
                </a:cubicBezTo>
                <a:cubicBezTo>
                  <a:pt x="20005" y="5277"/>
                  <a:pt x="20005" y="5277"/>
                  <a:pt x="20005" y="5277"/>
                </a:cubicBezTo>
                <a:cubicBezTo>
                  <a:pt x="21477" y="3805"/>
                  <a:pt x="21477" y="3805"/>
                  <a:pt x="21477" y="3805"/>
                </a:cubicBezTo>
                <a:cubicBezTo>
                  <a:pt x="21477" y="3805"/>
                  <a:pt x="21477" y="3805"/>
                  <a:pt x="21477" y="3805"/>
                </a:cubicBezTo>
                <a:cubicBezTo>
                  <a:pt x="21600" y="3682"/>
                  <a:pt x="21600" y="3559"/>
                  <a:pt x="21600" y="3436"/>
                </a:cubicBezTo>
                <a:cubicBezTo>
                  <a:pt x="21600" y="3191"/>
                  <a:pt x="21355" y="2945"/>
                  <a:pt x="21109" y="2945"/>
                </a:cubicBezTo>
                <a:cubicBezTo>
                  <a:pt x="20986" y="2945"/>
                  <a:pt x="20864" y="2945"/>
                  <a:pt x="20741" y="3068"/>
                </a:cubicBezTo>
                <a:cubicBezTo>
                  <a:pt x="20741" y="3068"/>
                  <a:pt x="20741" y="3068"/>
                  <a:pt x="20741" y="3068"/>
                </a:cubicBezTo>
                <a:cubicBezTo>
                  <a:pt x="19514" y="4418"/>
                  <a:pt x="19514" y="4418"/>
                  <a:pt x="19514" y="4418"/>
                </a:cubicBezTo>
                <a:cubicBezTo>
                  <a:pt x="19514" y="4418"/>
                  <a:pt x="19514" y="4418"/>
                  <a:pt x="19514" y="4418"/>
                </a:cubicBezTo>
                <a:cubicBezTo>
                  <a:pt x="18777" y="5155"/>
                  <a:pt x="18777" y="5155"/>
                  <a:pt x="18777" y="5155"/>
                </a:cubicBezTo>
                <a:cubicBezTo>
                  <a:pt x="18777" y="5155"/>
                  <a:pt x="18777" y="5155"/>
                  <a:pt x="18777" y="5155"/>
                </a:cubicBezTo>
                <a:lnTo>
                  <a:pt x="10800" y="13500"/>
                </a:lnTo>
                <a:close/>
                <a:moveTo>
                  <a:pt x="20741" y="6627"/>
                </a:moveTo>
                <a:cubicBezTo>
                  <a:pt x="20495" y="6505"/>
                  <a:pt x="20250" y="6505"/>
                  <a:pt x="20005" y="6627"/>
                </a:cubicBezTo>
                <a:cubicBezTo>
                  <a:pt x="19882" y="6750"/>
                  <a:pt x="19882" y="6995"/>
                  <a:pt x="19882" y="7118"/>
                </a:cubicBezTo>
                <a:cubicBezTo>
                  <a:pt x="19882" y="7118"/>
                  <a:pt x="19882" y="7118"/>
                  <a:pt x="19882" y="7118"/>
                </a:cubicBezTo>
                <a:cubicBezTo>
                  <a:pt x="20373" y="8345"/>
                  <a:pt x="20618" y="9573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3623" y="982"/>
                  <a:pt x="16077" y="2086"/>
                  <a:pt x="17918" y="4050"/>
                </a:cubicBezTo>
                <a:cubicBezTo>
                  <a:pt x="17918" y="3927"/>
                  <a:pt x="17918" y="3927"/>
                  <a:pt x="17918" y="3927"/>
                </a:cubicBezTo>
                <a:cubicBezTo>
                  <a:pt x="18041" y="4173"/>
                  <a:pt x="18409" y="4173"/>
                  <a:pt x="18532" y="3927"/>
                </a:cubicBezTo>
                <a:cubicBezTo>
                  <a:pt x="18777" y="3805"/>
                  <a:pt x="18777" y="3436"/>
                  <a:pt x="18532" y="3314"/>
                </a:cubicBezTo>
                <a:cubicBezTo>
                  <a:pt x="18532" y="3314"/>
                  <a:pt x="18532" y="3191"/>
                  <a:pt x="18532" y="3191"/>
                </a:cubicBezTo>
                <a:cubicBezTo>
                  <a:pt x="16568" y="1227"/>
                  <a:pt x="13868" y="0"/>
                  <a:pt x="10800" y="0"/>
                </a:cubicBez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9450"/>
                  <a:pt x="21355" y="8100"/>
                  <a:pt x="20864" y="6873"/>
                </a:cubicBezTo>
                <a:cubicBezTo>
                  <a:pt x="20864" y="6750"/>
                  <a:pt x="20741" y="6750"/>
                  <a:pt x="20741" y="66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5" name="-Freeform 67">
            <a:extLst>
              <a:ext uri="{FF2B5EF4-FFF2-40B4-BE49-F238E27FC236}">
                <a16:creationId xmlns:a16="http://schemas.microsoft.com/office/drawing/2014/main" id="{5B91662E-8BD2-6547-9013-91B9124B89F6}"/>
              </a:ext>
            </a:extLst>
          </p:cNvPr>
          <p:cNvSpPr/>
          <p:nvPr/>
        </p:nvSpPr>
        <p:spPr>
          <a:xfrm>
            <a:off x="1368002" y="4483281"/>
            <a:ext cx="279409" cy="443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29" y="982"/>
                </a:moveTo>
                <a:cubicBezTo>
                  <a:pt x="20829" y="982"/>
                  <a:pt x="20829" y="982"/>
                  <a:pt x="20636" y="982"/>
                </a:cubicBezTo>
                <a:cubicBezTo>
                  <a:pt x="20636" y="982"/>
                  <a:pt x="20636" y="982"/>
                  <a:pt x="20636" y="982"/>
                </a:cubicBezTo>
                <a:cubicBezTo>
                  <a:pt x="10414" y="0"/>
                  <a:pt x="10414" y="0"/>
                  <a:pt x="10414" y="0"/>
                </a:cubicBezTo>
                <a:cubicBezTo>
                  <a:pt x="10221" y="0"/>
                  <a:pt x="10221" y="0"/>
                  <a:pt x="10029" y="0"/>
                </a:cubicBezTo>
                <a:cubicBezTo>
                  <a:pt x="10029" y="0"/>
                  <a:pt x="10029" y="0"/>
                  <a:pt x="10029" y="0"/>
                </a:cubicBezTo>
                <a:cubicBezTo>
                  <a:pt x="9836" y="0"/>
                  <a:pt x="9836" y="0"/>
                  <a:pt x="9836" y="0"/>
                </a:cubicBezTo>
                <a:cubicBezTo>
                  <a:pt x="9836" y="0"/>
                  <a:pt x="9836" y="0"/>
                  <a:pt x="9836" y="0"/>
                </a:cubicBezTo>
                <a:cubicBezTo>
                  <a:pt x="9450" y="0"/>
                  <a:pt x="9257" y="245"/>
                  <a:pt x="9257" y="491"/>
                </a:cubicBezTo>
                <a:cubicBezTo>
                  <a:pt x="9257" y="17182"/>
                  <a:pt x="9257" y="17182"/>
                  <a:pt x="9257" y="17182"/>
                </a:cubicBezTo>
                <a:cubicBezTo>
                  <a:pt x="8679" y="16936"/>
                  <a:pt x="7907" y="16691"/>
                  <a:pt x="6943" y="16691"/>
                </a:cubicBezTo>
                <a:cubicBezTo>
                  <a:pt x="3857" y="16691"/>
                  <a:pt x="3857" y="16691"/>
                  <a:pt x="3857" y="16691"/>
                </a:cubicBezTo>
                <a:cubicBezTo>
                  <a:pt x="1736" y="16691"/>
                  <a:pt x="0" y="17795"/>
                  <a:pt x="0" y="19145"/>
                </a:cubicBezTo>
                <a:cubicBezTo>
                  <a:pt x="0" y="20495"/>
                  <a:pt x="1736" y="21600"/>
                  <a:pt x="3857" y="21600"/>
                </a:cubicBezTo>
                <a:cubicBezTo>
                  <a:pt x="6943" y="21600"/>
                  <a:pt x="6943" y="21600"/>
                  <a:pt x="6943" y="21600"/>
                </a:cubicBezTo>
                <a:cubicBezTo>
                  <a:pt x="9064" y="21600"/>
                  <a:pt x="10800" y="20495"/>
                  <a:pt x="10800" y="19145"/>
                </a:cubicBezTo>
                <a:cubicBezTo>
                  <a:pt x="10800" y="5891"/>
                  <a:pt x="10800" y="5891"/>
                  <a:pt x="10800" y="5891"/>
                </a:cubicBezTo>
                <a:cubicBezTo>
                  <a:pt x="20443" y="6873"/>
                  <a:pt x="20443" y="6873"/>
                  <a:pt x="20443" y="6873"/>
                </a:cubicBezTo>
                <a:cubicBezTo>
                  <a:pt x="20636" y="6873"/>
                  <a:pt x="20636" y="6873"/>
                  <a:pt x="20829" y="6873"/>
                </a:cubicBezTo>
                <a:cubicBezTo>
                  <a:pt x="20829" y="6873"/>
                  <a:pt x="20829" y="6873"/>
                  <a:pt x="20829" y="6873"/>
                </a:cubicBezTo>
                <a:cubicBezTo>
                  <a:pt x="21021" y="6873"/>
                  <a:pt x="21021" y="6873"/>
                  <a:pt x="21021" y="6873"/>
                </a:cubicBezTo>
                <a:cubicBezTo>
                  <a:pt x="21021" y="6873"/>
                  <a:pt x="21021" y="6873"/>
                  <a:pt x="21021" y="6873"/>
                </a:cubicBezTo>
                <a:cubicBezTo>
                  <a:pt x="21407" y="6873"/>
                  <a:pt x="21600" y="6627"/>
                  <a:pt x="21600" y="6382"/>
                </a:cubicBezTo>
                <a:cubicBezTo>
                  <a:pt x="21600" y="1473"/>
                  <a:pt x="21600" y="1473"/>
                  <a:pt x="21600" y="1473"/>
                </a:cubicBezTo>
                <a:cubicBezTo>
                  <a:pt x="21600" y="1227"/>
                  <a:pt x="21214" y="982"/>
                  <a:pt x="20829" y="982"/>
                </a:cubicBezTo>
                <a:moveTo>
                  <a:pt x="6943" y="20618"/>
                </a:moveTo>
                <a:cubicBezTo>
                  <a:pt x="3857" y="20618"/>
                  <a:pt x="3857" y="20618"/>
                  <a:pt x="3857" y="20618"/>
                </a:cubicBezTo>
                <a:cubicBezTo>
                  <a:pt x="2507" y="20618"/>
                  <a:pt x="1543" y="20005"/>
                  <a:pt x="1543" y="19145"/>
                </a:cubicBezTo>
                <a:cubicBezTo>
                  <a:pt x="1543" y="18286"/>
                  <a:pt x="2507" y="17673"/>
                  <a:pt x="3857" y="17673"/>
                </a:cubicBezTo>
                <a:cubicBezTo>
                  <a:pt x="6943" y="17673"/>
                  <a:pt x="6943" y="17673"/>
                  <a:pt x="6943" y="17673"/>
                </a:cubicBezTo>
                <a:cubicBezTo>
                  <a:pt x="8293" y="17673"/>
                  <a:pt x="9257" y="18286"/>
                  <a:pt x="9257" y="19145"/>
                </a:cubicBezTo>
                <a:cubicBezTo>
                  <a:pt x="9257" y="20005"/>
                  <a:pt x="8293" y="20618"/>
                  <a:pt x="6943" y="20618"/>
                </a:cubicBezTo>
                <a:moveTo>
                  <a:pt x="20057" y="5891"/>
                </a:moveTo>
                <a:cubicBezTo>
                  <a:pt x="10800" y="5032"/>
                  <a:pt x="10800" y="5032"/>
                  <a:pt x="10800" y="5032"/>
                </a:cubicBezTo>
                <a:cubicBezTo>
                  <a:pt x="10800" y="982"/>
                  <a:pt x="10800" y="982"/>
                  <a:pt x="10800" y="982"/>
                </a:cubicBezTo>
                <a:cubicBezTo>
                  <a:pt x="20057" y="1841"/>
                  <a:pt x="20057" y="1841"/>
                  <a:pt x="20057" y="1841"/>
                </a:cubicBezTo>
                <a:lnTo>
                  <a:pt x="20057" y="58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7" name="-Freeform 258">
            <a:extLst>
              <a:ext uri="{FF2B5EF4-FFF2-40B4-BE49-F238E27FC236}">
                <a16:creationId xmlns:a16="http://schemas.microsoft.com/office/drawing/2014/main" id="{180918C3-358D-644C-BA4C-360F8E5BAE4D}"/>
              </a:ext>
            </a:extLst>
          </p:cNvPr>
          <p:cNvSpPr/>
          <p:nvPr/>
        </p:nvSpPr>
        <p:spPr>
          <a:xfrm>
            <a:off x="3446125" y="4513754"/>
            <a:ext cx="380200" cy="388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45" y="0"/>
                </a:moveTo>
                <a:cubicBezTo>
                  <a:pt x="17795" y="0"/>
                  <a:pt x="16691" y="1105"/>
                  <a:pt x="16691" y="2455"/>
                </a:cubicBezTo>
                <a:cubicBezTo>
                  <a:pt x="16691" y="3682"/>
                  <a:pt x="17550" y="4664"/>
                  <a:pt x="18655" y="4909"/>
                </a:cubicBezTo>
                <a:cubicBezTo>
                  <a:pt x="18655" y="10309"/>
                  <a:pt x="18655" y="10309"/>
                  <a:pt x="18655" y="10309"/>
                </a:cubicBezTo>
                <a:cubicBezTo>
                  <a:pt x="13255" y="10309"/>
                  <a:pt x="13255" y="10309"/>
                  <a:pt x="13255" y="10309"/>
                </a:cubicBezTo>
                <a:cubicBezTo>
                  <a:pt x="13009" y="9205"/>
                  <a:pt x="12027" y="8345"/>
                  <a:pt x="10800" y="8345"/>
                </a:cubicBezTo>
                <a:cubicBezTo>
                  <a:pt x="9573" y="8345"/>
                  <a:pt x="8591" y="9205"/>
                  <a:pt x="8345" y="10309"/>
                </a:cubicBezTo>
                <a:cubicBezTo>
                  <a:pt x="2455" y="10309"/>
                  <a:pt x="2455" y="10309"/>
                  <a:pt x="2455" y="10309"/>
                </a:cubicBezTo>
                <a:cubicBezTo>
                  <a:pt x="2209" y="10309"/>
                  <a:pt x="1964" y="10555"/>
                  <a:pt x="1964" y="10800"/>
                </a:cubicBezTo>
                <a:cubicBezTo>
                  <a:pt x="1964" y="16691"/>
                  <a:pt x="1964" y="16691"/>
                  <a:pt x="1964" y="16691"/>
                </a:cubicBezTo>
                <a:cubicBezTo>
                  <a:pt x="859" y="16936"/>
                  <a:pt x="0" y="17918"/>
                  <a:pt x="0" y="19145"/>
                </a:cubicBezTo>
                <a:cubicBezTo>
                  <a:pt x="0" y="20495"/>
                  <a:pt x="1105" y="21600"/>
                  <a:pt x="2455" y="21600"/>
                </a:cubicBezTo>
                <a:cubicBezTo>
                  <a:pt x="3805" y="21600"/>
                  <a:pt x="4909" y="20495"/>
                  <a:pt x="4909" y="19145"/>
                </a:cubicBezTo>
                <a:cubicBezTo>
                  <a:pt x="4909" y="17918"/>
                  <a:pt x="4050" y="16936"/>
                  <a:pt x="2945" y="16691"/>
                </a:cubicBezTo>
                <a:cubicBezTo>
                  <a:pt x="2945" y="11291"/>
                  <a:pt x="2945" y="11291"/>
                  <a:pt x="2945" y="11291"/>
                </a:cubicBezTo>
                <a:cubicBezTo>
                  <a:pt x="8345" y="11291"/>
                  <a:pt x="8345" y="11291"/>
                  <a:pt x="8345" y="11291"/>
                </a:cubicBezTo>
                <a:cubicBezTo>
                  <a:pt x="8591" y="12395"/>
                  <a:pt x="9573" y="13255"/>
                  <a:pt x="10800" y="13255"/>
                </a:cubicBezTo>
                <a:cubicBezTo>
                  <a:pt x="12027" y="13255"/>
                  <a:pt x="13009" y="12395"/>
                  <a:pt x="13255" y="11291"/>
                </a:cubicBezTo>
                <a:cubicBezTo>
                  <a:pt x="19145" y="11291"/>
                  <a:pt x="19145" y="11291"/>
                  <a:pt x="19145" y="11291"/>
                </a:cubicBezTo>
                <a:cubicBezTo>
                  <a:pt x="19391" y="11291"/>
                  <a:pt x="19636" y="11045"/>
                  <a:pt x="19636" y="10800"/>
                </a:cubicBezTo>
                <a:cubicBezTo>
                  <a:pt x="19636" y="4909"/>
                  <a:pt x="19636" y="4909"/>
                  <a:pt x="19636" y="4909"/>
                </a:cubicBezTo>
                <a:cubicBezTo>
                  <a:pt x="20741" y="4664"/>
                  <a:pt x="21600" y="3682"/>
                  <a:pt x="21600" y="2455"/>
                </a:cubicBezTo>
                <a:cubicBezTo>
                  <a:pt x="21600" y="1105"/>
                  <a:pt x="20495" y="0"/>
                  <a:pt x="19145" y="0"/>
                </a:cubicBezTo>
                <a:moveTo>
                  <a:pt x="3927" y="19145"/>
                </a:moveTo>
                <a:cubicBezTo>
                  <a:pt x="3927" y="20005"/>
                  <a:pt x="3314" y="20618"/>
                  <a:pt x="2455" y="20618"/>
                </a:cubicBezTo>
                <a:cubicBezTo>
                  <a:pt x="1595" y="20618"/>
                  <a:pt x="982" y="20005"/>
                  <a:pt x="982" y="19145"/>
                </a:cubicBezTo>
                <a:cubicBezTo>
                  <a:pt x="982" y="18286"/>
                  <a:pt x="1595" y="17673"/>
                  <a:pt x="2455" y="17673"/>
                </a:cubicBezTo>
                <a:cubicBezTo>
                  <a:pt x="3314" y="17673"/>
                  <a:pt x="3927" y="18286"/>
                  <a:pt x="3927" y="19145"/>
                </a:cubicBezTo>
                <a:moveTo>
                  <a:pt x="10800" y="12273"/>
                </a:moveTo>
                <a:cubicBezTo>
                  <a:pt x="9941" y="12273"/>
                  <a:pt x="9327" y="11659"/>
                  <a:pt x="9327" y="10800"/>
                </a:cubicBezTo>
                <a:cubicBezTo>
                  <a:pt x="9327" y="9941"/>
                  <a:pt x="9941" y="9327"/>
                  <a:pt x="10800" y="9327"/>
                </a:cubicBezTo>
                <a:cubicBezTo>
                  <a:pt x="11659" y="9327"/>
                  <a:pt x="12273" y="9941"/>
                  <a:pt x="12273" y="10800"/>
                </a:cubicBezTo>
                <a:cubicBezTo>
                  <a:pt x="12273" y="11659"/>
                  <a:pt x="11659" y="12273"/>
                  <a:pt x="10800" y="12273"/>
                </a:cubicBezTo>
                <a:moveTo>
                  <a:pt x="19145" y="3927"/>
                </a:moveTo>
                <a:cubicBezTo>
                  <a:pt x="18286" y="3927"/>
                  <a:pt x="17673" y="3314"/>
                  <a:pt x="17673" y="2455"/>
                </a:cubicBezTo>
                <a:cubicBezTo>
                  <a:pt x="17673" y="1595"/>
                  <a:pt x="18286" y="982"/>
                  <a:pt x="19145" y="982"/>
                </a:cubicBezTo>
                <a:cubicBezTo>
                  <a:pt x="20005" y="982"/>
                  <a:pt x="20618" y="1595"/>
                  <a:pt x="20618" y="2455"/>
                </a:cubicBezTo>
                <a:cubicBezTo>
                  <a:pt x="20618" y="3314"/>
                  <a:pt x="20005" y="3927"/>
                  <a:pt x="19145" y="39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9" name="-Freeform 70">
            <a:extLst>
              <a:ext uri="{FF2B5EF4-FFF2-40B4-BE49-F238E27FC236}">
                <a16:creationId xmlns:a16="http://schemas.microsoft.com/office/drawing/2014/main" id="{25F2CBF9-3630-104B-A9C8-C430589C539D}"/>
              </a:ext>
            </a:extLst>
          </p:cNvPr>
          <p:cNvSpPr/>
          <p:nvPr/>
        </p:nvSpPr>
        <p:spPr>
          <a:xfrm>
            <a:off x="1722473" y="5473586"/>
            <a:ext cx="409103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2273" y="8836"/>
                </a:moveTo>
                <a:cubicBezTo>
                  <a:pt x="10555" y="4418"/>
                  <a:pt x="10555" y="4418"/>
                  <a:pt x="10555" y="4418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4418" y="8836"/>
                  <a:pt x="4418" y="8836"/>
                  <a:pt x="4418" y="8836"/>
                </a:cubicBezTo>
                <a:cubicBezTo>
                  <a:pt x="8100" y="11659"/>
                  <a:pt x="8100" y="11659"/>
                  <a:pt x="8100" y="11659"/>
                </a:cubicBezTo>
                <a:cubicBezTo>
                  <a:pt x="6382" y="16691"/>
                  <a:pt x="6382" y="16691"/>
                  <a:pt x="6382" y="16691"/>
                </a:cubicBezTo>
                <a:cubicBezTo>
                  <a:pt x="10555" y="13623"/>
                  <a:pt x="10555" y="13623"/>
                  <a:pt x="10555" y="13623"/>
                </a:cubicBezTo>
                <a:cubicBezTo>
                  <a:pt x="14727" y="16691"/>
                  <a:pt x="14727" y="16691"/>
                  <a:pt x="14727" y="16691"/>
                </a:cubicBezTo>
                <a:cubicBezTo>
                  <a:pt x="13009" y="11659"/>
                  <a:pt x="13009" y="11659"/>
                  <a:pt x="13009" y="11659"/>
                </a:cubicBezTo>
                <a:cubicBezTo>
                  <a:pt x="16691" y="8836"/>
                  <a:pt x="16691" y="8836"/>
                  <a:pt x="16691" y="8836"/>
                </a:cubicBezTo>
                <a:lnTo>
                  <a:pt x="12273" y="8836"/>
                </a:lnTo>
                <a:close/>
                <a:moveTo>
                  <a:pt x="12150" y="11905"/>
                </a:moveTo>
                <a:cubicBezTo>
                  <a:pt x="12886" y="13991"/>
                  <a:pt x="12886" y="13991"/>
                  <a:pt x="12886" y="13991"/>
                </a:cubicBezTo>
                <a:cubicBezTo>
                  <a:pt x="11168" y="12764"/>
                  <a:pt x="11168" y="12764"/>
                  <a:pt x="11168" y="12764"/>
                </a:cubicBezTo>
                <a:cubicBezTo>
                  <a:pt x="10555" y="12395"/>
                  <a:pt x="10555" y="12395"/>
                  <a:pt x="10555" y="12395"/>
                </a:cubicBezTo>
                <a:cubicBezTo>
                  <a:pt x="9941" y="12764"/>
                  <a:pt x="9941" y="12764"/>
                  <a:pt x="9941" y="12764"/>
                </a:cubicBezTo>
                <a:cubicBezTo>
                  <a:pt x="8223" y="13991"/>
                  <a:pt x="8223" y="13991"/>
                  <a:pt x="8223" y="13991"/>
                </a:cubicBezTo>
                <a:cubicBezTo>
                  <a:pt x="8959" y="11905"/>
                  <a:pt x="8959" y="11905"/>
                  <a:pt x="8959" y="11905"/>
                </a:cubicBezTo>
                <a:cubicBezTo>
                  <a:pt x="9205" y="11291"/>
                  <a:pt x="9205" y="11291"/>
                  <a:pt x="9205" y="11291"/>
                </a:cubicBezTo>
                <a:cubicBezTo>
                  <a:pt x="8591" y="10923"/>
                  <a:pt x="8591" y="10923"/>
                  <a:pt x="8591" y="10923"/>
                </a:cubicBezTo>
                <a:cubicBezTo>
                  <a:pt x="7241" y="9818"/>
                  <a:pt x="7241" y="9818"/>
                  <a:pt x="7241" y="9818"/>
                </a:cubicBezTo>
                <a:cubicBezTo>
                  <a:pt x="9573" y="9818"/>
                  <a:pt x="9573" y="9818"/>
                  <a:pt x="9573" y="9818"/>
                </a:cubicBezTo>
                <a:cubicBezTo>
                  <a:pt x="9818" y="9205"/>
                  <a:pt x="9818" y="9205"/>
                  <a:pt x="9818" y="9205"/>
                </a:cubicBezTo>
                <a:cubicBezTo>
                  <a:pt x="10555" y="7118"/>
                  <a:pt x="10555" y="7118"/>
                  <a:pt x="10555" y="7118"/>
                </a:cubicBezTo>
                <a:cubicBezTo>
                  <a:pt x="11291" y="9205"/>
                  <a:pt x="11291" y="9205"/>
                  <a:pt x="11291" y="9205"/>
                </a:cubicBezTo>
                <a:cubicBezTo>
                  <a:pt x="11536" y="9818"/>
                  <a:pt x="11536" y="9818"/>
                  <a:pt x="11536" y="9818"/>
                </a:cubicBezTo>
                <a:cubicBezTo>
                  <a:pt x="13868" y="9818"/>
                  <a:pt x="13868" y="9818"/>
                  <a:pt x="13868" y="9818"/>
                </a:cubicBezTo>
                <a:cubicBezTo>
                  <a:pt x="12518" y="10923"/>
                  <a:pt x="12518" y="10923"/>
                  <a:pt x="12518" y="10923"/>
                </a:cubicBezTo>
                <a:cubicBezTo>
                  <a:pt x="11905" y="11291"/>
                  <a:pt x="11905" y="11291"/>
                  <a:pt x="11905" y="11291"/>
                </a:cubicBezTo>
                <a:lnTo>
                  <a:pt x="12150" y="1190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0" name="-Freeform 398">
            <a:extLst>
              <a:ext uri="{FF2B5EF4-FFF2-40B4-BE49-F238E27FC236}">
                <a16:creationId xmlns:a16="http://schemas.microsoft.com/office/drawing/2014/main" id="{BAC02665-DC8D-FB42-84B6-B4459BDA49D0}"/>
              </a:ext>
            </a:extLst>
          </p:cNvPr>
          <p:cNvSpPr/>
          <p:nvPr/>
        </p:nvSpPr>
        <p:spPr>
          <a:xfrm>
            <a:off x="4613009" y="1494811"/>
            <a:ext cx="409102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11782"/>
                </a:moveTo>
                <a:cubicBezTo>
                  <a:pt x="0" y="11782"/>
                  <a:pt x="0" y="11782"/>
                  <a:pt x="0" y="11782"/>
                </a:cubicBezTo>
                <a:cubicBezTo>
                  <a:pt x="123" y="12518"/>
                  <a:pt x="245" y="13132"/>
                  <a:pt x="368" y="13745"/>
                </a:cubicBezTo>
                <a:cubicBezTo>
                  <a:pt x="1350" y="13500"/>
                  <a:pt x="1350" y="13500"/>
                  <a:pt x="1350" y="13500"/>
                </a:cubicBezTo>
                <a:cubicBezTo>
                  <a:pt x="1105" y="12886"/>
                  <a:pt x="982" y="12395"/>
                  <a:pt x="982" y="11782"/>
                </a:cubicBezTo>
                <a:moveTo>
                  <a:pt x="1350" y="8100"/>
                </a:moveTo>
                <a:cubicBezTo>
                  <a:pt x="368" y="7855"/>
                  <a:pt x="368" y="7855"/>
                  <a:pt x="368" y="7855"/>
                </a:cubicBezTo>
                <a:cubicBezTo>
                  <a:pt x="245" y="8468"/>
                  <a:pt x="123" y="9205"/>
                  <a:pt x="0" y="9818"/>
                </a:cubicBezTo>
                <a:cubicBezTo>
                  <a:pt x="982" y="9941"/>
                  <a:pt x="982" y="9941"/>
                  <a:pt x="982" y="9941"/>
                </a:cubicBezTo>
                <a:cubicBezTo>
                  <a:pt x="982" y="9327"/>
                  <a:pt x="1105" y="8714"/>
                  <a:pt x="1350" y="8100"/>
                </a:cubicBezTo>
                <a:moveTo>
                  <a:pt x="1105" y="15586"/>
                </a:moveTo>
                <a:cubicBezTo>
                  <a:pt x="1473" y="16200"/>
                  <a:pt x="1841" y="16814"/>
                  <a:pt x="2209" y="17305"/>
                </a:cubicBezTo>
                <a:cubicBezTo>
                  <a:pt x="2945" y="16691"/>
                  <a:pt x="2945" y="16691"/>
                  <a:pt x="2945" y="16691"/>
                </a:cubicBezTo>
                <a:cubicBezTo>
                  <a:pt x="2577" y="16323"/>
                  <a:pt x="2209" y="15709"/>
                  <a:pt x="1964" y="15218"/>
                </a:cubicBezTo>
                <a:lnTo>
                  <a:pt x="1105" y="15586"/>
                </a:lnTo>
                <a:close/>
                <a:moveTo>
                  <a:pt x="5523" y="2455"/>
                </a:moveTo>
                <a:cubicBezTo>
                  <a:pt x="5032" y="1718"/>
                  <a:pt x="5032" y="1718"/>
                  <a:pt x="5032" y="1718"/>
                </a:cubicBezTo>
                <a:cubicBezTo>
                  <a:pt x="4541" y="1964"/>
                  <a:pt x="3927" y="2455"/>
                  <a:pt x="3436" y="2823"/>
                </a:cubicBezTo>
                <a:cubicBezTo>
                  <a:pt x="4173" y="3559"/>
                  <a:pt x="4173" y="3559"/>
                  <a:pt x="4173" y="3559"/>
                </a:cubicBezTo>
                <a:cubicBezTo>
                  <a:pt x="4541" y="3191"/>
                  <a:pt x="5032" y="2823"/>
                  <a:pt x="5523" y="2455"/>
                </a:cubicBezTo>
                <a:moveTo>
                  <a:pt x="2945" y="4909"/>
                </a:moveTo>
                <a:cubicBezTo>
                  <a:pt x="2209" y="4295"/>
                  <a:pt x="2209" y="4295"/>
                  <a:pt x="2209" y="4295"/>
                </a:cubicBezTo>
                <a:cubicBezTo>
                  <a:pt x="1718" y="4909"/>
                  <a:pt x="1350" y="5400"/>
                  <a:pt x="1105" y="6014"/>
                </a:cubicBezTo>
                <a:cubicBezTo>
                  <a:pt x="1964" y="6505"/>
                  <a:pt x="1964" y="6505"/>
                  <a:pt x="1964" y="6505"/>
                </a:cubicBezTo>
                <a:cubicBezTo>
                  <a:pt x="2209" y="5891"/>
                  <a:pt x="2577" y="5400"/>
                  <a:pt x="2945" y="4909"/>
                </a:cubicBezTo>
                <a:moveTo>
                  <a:pt x="3559" y="18777"/>
                </a:moveTo>
                <a:cubicBezTo>
                  <a:pt x="4050" y="19268"/>
                  <a:pt x="4541" y="19636"/>
                  <a:pt x="5155" y="20005"/>
                </a:cubicBezTo>
                <a:cubicBezTo>
                  <a:pt x="5645" y="19145"/>
                  <a:pt x="5645" y="19145"/>
                  <a:pt x="5645" y="19145"/>
                </a:cubicBezTo>
                <a:cubicBezTo>
                  <a:pt x="5155" y="18900"/>
                  <a:pt x="4664" y="18532"/>
                  <a:pt x="4173" y="18041"/>
                </a:cubicBezTo>
                <a:lnTo>
                  <a:pt x="3559" y="18777"/>
                </a:lnTo>
                <a:close/>
                <a:moveTo>
                  <a:pt x="16445" y="1595"/>
                </a:moveTo>
                <a:cubicBezTo>
                  <a:pt x="15832" y="1227"/>
                  <a:pt x="15341" y="982"/>
                  <a:pt x="14727" y="736"/>
                </a:cubicBezTo>
                <a:cubicBezTo>
                  <a:pt x="14359" y="1595"/>
                  <a:pt x="14359" y="1595"/>
                  <a:pt x="14359" y="1595"/>
                </a:cubicBezTo>
                <a:cubicBezTo>
                  <a:pt x="14850" y="1841"/>
                  <a:pt x="15464" y="2086"/>
                  <a:pt x="15955" y="2455"/>
                </a:cubicBezTo>
                <a:lnTo>
                  <a:pt x="16445" y="1595"/>
                </a:lnTo>
                <a:close/>
                <a:moveTo>
                  <a:pt x="12641" y="1105"/>
                </a:moveTo>
                <a:cubicBezTo>
                  <a:pt x="12764" y="245"/>
                  <a:pt x="12764" y="245"/>
                  <a:pt x="12764" y="245"/>
                </a:cubicBezTo>
                <a:cubicBezTo>
                  <a:pt x="12150" y="123"/>
                  <a:pt x="11414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10677" y="0"/>
                  <a:pt x="10677" y="0"/>
                  <a:pt x="10677" y="0"/>
                </a:cubicBezTo>
                <a:cubicBezTo>
                  <a:pt x="10800" y="982"/>
                  <a:pt x="10800" y="982"/>
                  <a:pt x="10800" y="982"/>
                </a:cubicBezTo>
                <a:cubicBezTo>
                  <a:pt x="11414" y="982"/>
                  <a:pt x="12027" y="982"/>
                  <a:pt x="12641" y="1105"/>
                </a:cubicBezTo>
                <a:moveTo>
                  <a:pt x="8959" y="1105"/>
                </a:moveTo>
                <a:cubicBezTo>
                  <a:pt x="8714" y="245"/>
                  <a:pt x="8714" y="245"/>
                  <a:pt x="8714" y="245"/>
                </a:cubicBezTo>
                <a:cubicBezTo>
                  <a:pt x="8100" y="368"/>
                  <a:pt x="7486" y="491"/>
                  <a:pt x="6873" y="736"/>
                </a:cubicBezTo>
                <a:cubicBezTo>
                  <a:pt x="7241" y="1595"/>
                  <a:pt x="7241" y="1595"/>
                  <a:pt x="7241" y="1595"/>
                </a:cubicBezTo>
                <a:cubicBezTo>
                  <a:pt x="7732" y="1473"/>
                  <a:pt x="8345" y="1227"/>
                  <a:pt x="8959" y="1105"/>
                </a:cubicBezTo>
                <a:moveTo>
                  <a:pt x="17427" y="18041"/>
                </a:moveTo>
                <a:cubicBezTo>
                  <a:pt x="18041" y="18777"/>
                  <a:pt x="18041" y="18777"/>
                  <a:pt x="18041" y="18777"/>
                </a:cubicBezTo>
                <a:cubicBezTo>
                  <a:pt x="18532" y="18286"/>
                  <a:pt x="19023" y="17795"/>
                  <a:pt x="19391" y="17305"/>
                </a:cubicBezTo>
                <a:cubicBezTo>
                  <a:pt x="18655" y="16691"/>
                  <a:pt x="18655" y="16691"/>
                  <a:pt x="18655" y="16691"/>
                </a:cubicBezTo>
                <a:cubicBezTo>
                  <a:pt x="18286" y="17182"/>
                  <a:pt x="17918" y="17673"/>
                  <a:pt x="17427" y="18041"/>
                </a:cubicBezTo>
                <a:moveTo>
                  <a:pt x="19636" y="15218"/>
                </a:moveTo>
                <a:cubicBezTo>
                  <a:pt x="20495" y="15586"/>
                  <a:pt x="20495" y="15586"/>
                  <a:pt x="20495" y="15586"/>
                </a:cubicBezTo>
                <a:cubicBezTo>
                  <a:pt x="20741" y="14973"/>
                  <a:pt x="20986" y="14359"/>
                  <a:pt x="21109" y="13745"/>
                </a:cubicBezTo>
                <a:cubicBezTo>
                  <a:pt x="20250" y="13500"/>
                  <a:pt x="20250" y="13500"/>
                  <a:pt x="20250" y="13500"/>
                </a:cubicBezTo>
                <a:cubicBezTo>
                  <a:pt x="20127" y="14114"/>
                  <a:pt x="19882" y="14605"/>
                  <a:pt x="19636" y="15218"/>
                </a:cubicBezTo>
                <a:moveTo>
                  <a:pt x="21109" y="7855"/>
                </a:moveTo>
                <a:cubicBezTo>
                  <a:pt x="20986" y="7241"/>
                  <a:pt x="20741" y="6627"/>
                  <a:pt x="20373" y="6014"/>
                </a:cubicBezTo>
                <a:cubicBezTo>
                  <a:pt x="19636" y="6382"/>
                  <a:pt x="19636" y="6382"/>
                  <a:pt x="19636" y="6382"/>
                </a:cubicBezTo>
                <a:cubicBezTo>
                  <a:pt x="19882" y="6995"/>
                  <a:pt x="20127" y="7486"/>
                  <a:pt x="20250" y="8100"/>
                </a:cubicBezTo>
                <a:lnTo>
                  <a:pt x="21109" y="7855"/>
                </a:lnTo>
                <a:close/>
                <a:moveTo>
                  <a:pt x="21477" y="9818"/>
                </a:moveTo>
                <a:cubicBezTo>
                  <a:pt x="20618" y="9941"/>
                  <a:pt x="20618" y="9941"/>
                  <a:pt x="20618" y="9941"/>
                </a:cubicBezTo>
                <a:cubicBezTo>
                  <a:pt x="20618" y="10186"/>
                  <a:pt x="20618" y="10432"/>
                  <a:pt x="20618" y="10800"/>
                </a:cubicBezTo>
                <a:cubicBezTo>
                  <a:pt x="20618" y="11045"/>
                  <a:pt x="20618" y="11414"/>
                  <a:pt x="20618" y="11659"/>
                </a:cubicBezTo>
                <a:cubicBezTo>
                  <a:pt x="21477" y="11782"/>
                  <a:pt x="21477" y="11782"/>
                  <a:pt x="21477" y="11782"/>
                </a:cubicBezTo>
                <a:cubicBezTo>
                  <a:pt x="21600" y="11414"/>
                  <a:pt x="21600" y="11168"/>
                  <a:pt x="21600" y="10800"/>
                </a:cubicBezTo>
                <a:cubicBezTo>
                  <a:pt x="21600" y="10432"/>
                  <a:pt x="21600" y="10064"/>
                  <a:pt x="21477" y="9818"/>
                </a:cubicBezTo>
                <a:moveTo>
                  <a:pt x="6873" y="20864"/>
                </a:moveTo>
                <a:cubicBezTo>
                  <a:pt x="7486" y="21109"/>
                  <a:pt x="8223" y="21232"/>
                  <a:pt x="8836" y="21355"/>
                </a:cubicBezTo>
                <a:cubicBezTo>
                  <a:pt x="8959" y="20495"/>
                  <a:pt x="8959" y="20495"/>
                  <a:pt x="8959" y="20495"/>
                </a:cubicBezTo>
                <a:cubicBezTo>
                  <a:pt x="8345" y="20373"/>
                  <a:pt x="7855" y="20250"/>
                  <a:pt x="7241" y="20005"/>
                </a:cubicBezTo>
                <a:lnTo>
                  <a:pt x="6873" y="20864"/>
                </a:lnTo>
                <a:close/>
                <a:moveTo>
                  <a:pt x="18655" y="4909"/>
                </a:moveTo>
                <a:cubicBezTo>
                  <a:pt x="19391" y="4295"/>
                  <a:pt x="19391" y="4295"/>
                  <a:pt x="19391" y="4295"/>
                </a:cubicBezTo>
                <a:cubicBezTo>
                  <a:pt x="19023" y="3805"/>
                  <a:pt x="18532" y="3314"/>
                  <a:pt x="18041" y="2823"/>
                </a:cubicBezTo>
                <a:cubicBezTo>
                  <a:pt x="17427" y="3559"/>
                  <a:pt x="17427" y="3559"/>
                  <a:pt x="17427" y="3559"/>
                </a:cubicBezTo>
                <a:cubicBezTo>
                  <a:pt x="17795" y="3927"/>
                  <a:pt x="18286" y="4418"/>
                  <a:pt x="18655" y="4909"/>
                </a:cubicBezTo>
                <a:moveTo>
                  <a:pt x="11168" y="16568"/>
                </a:moveTo>
                <a:cubicBezTo>
                  <a:pt x="15095" y="12641"/>
                  <a:pt x="15095" y="12641"/>
                  <a:pt x="15095" y="12641"/>
                </a:cubicBezTo>
                <a:cubicBezTo>
                  <a:pt x="15218" y="12518"/>
                  <a:pt x="15218" y="12395"/>
                  <a:pt x="15218" y="12273"/>
                </a:cubicBezTo>
                <a:cubicBezTo>
                  <a:pt x="15218" y="12027"/>
                  <a:pt x="14973" y="11782"/>
                  <a:pt x="14727" y="11782"/>
                </a:cubicBezTo>
                <a:cubicBezTo>
                  <a:pt x="14605" y="11782"/>
                  <a:pt x="14482" y="11782"/>
                  <a:pt x="14359" y="11905"/>
                </a:cubicBezTo>
                <a:cubicBezTo>
                  <a:pt x="11291" y="14973"/>
                  <a:pt x="11291" y="14973"/>
                  <a:pt x="11291" y="14973"/>
                </a:cubicBezTo>
                <a:cubicBezTo>
                  <a:pt x="11291" y="5400"/>
                  <a:pt x="11291" y="5400"/>
                  <a:pt x="11291" y="5400"/>
                </a:cubicBezTo>
                <a:cubicBezTo>
                  <a:pt x="11291" y="5155"/>
                  <a:pt x="11045" y="4909"/>
                  <a:pt x="10800" y="4909"/>
                </a:cubicBezTo>
                <a:cubicBezTo>
                  <a:pt x="10555" y="4909"/>
                  <a:pt x="10309" y="5155"/>
                  <a:pt x="10309" y="5400"/>
                </a:cubicBezTo>
                <a:cubicBezTo>
                  <a:pt x="10309" y="14973"/>
                  <a:pt x="10309" y="14973"/>
                  <a:pt x="10309" y="14973"/>
                </a:cubicBezTo>
                <a:cubicBezTo>
                  <a:pt x="7241" y="11905"/>
                  <a:pt x="7241" y="11905"/>
                  <a:pt x="7241" y="11905"/>
                </a:cubicBezTo>
                <a:cubicBezTo>
                  <a:pt x="7118" y="11782"/>
                  <a:pt x="6995" y="11782"/>
                  <a:pt x="6873" y="11782"/>
                </a:cubicBezTo>
                <a:cubicBezTo>
                  <a:pt x="6627" y="11782"/>
                  <a:pt x="6382" y="12027"/>
                  <a:pt x="6382" y="12273"/>
                </a:cubicBezTo>
                <a:cubicBezTo>
                  <a:pt x="6382" y="12395"/>
                  <a:pt x="6382" y="12518"/>
                  <a:pt x="6505" y="12641"/>
                </a:cubicBezTo>
                <a:cubicBezTo>
                  <a:pt x="10432" y="16568"/>
                  <a:pt x="10432" y="16568"/>
                  <a:pt x="10432" y="16568"/>
                </a:cubicBezTo>
                <a:cubicBezTo>
                  <a:pt x="10555" y="16691"/>
                  <a:pt x="10677" y="16691"/>
                  <a:pt x="10800" y="16691"/>
                </a:cubicBezTo>
                <a:cubicBezTo>
                  <a:pt x="10923" y="16691"/>
                  <a:pt x="11045" y="16691"/>
                  <a:pt x="11168" y="16568"/>
                </a:cubicBezTo>
                <a:moveTo>
                  <a:pt x="10800" y="20618"/>
                </a:moveTo>
                <a:cubicBezTo>
                  <a:pt x="10800" y="21600"/>
                  <a:pt x="10800" y="21600"/>
                  <a:pt x="10800" y="21600"/>
                </a:cubicBezTo>
                <a:cubicBezTo>
                  <a:pt x="11414" y="21600"/>
                  <a:pt x="12150" y="21477"/>
                  <a:pt x="12764" y="21355"/>
                </a:cubicBezTo>
                <a:cubicBezTo>
                  <a:pt x="12641" y="20495"/>
                  <a:pt x="12641" y="20495"/>
                  <a:pt x="12641" y="20495"/>
                </a:cubicBezTo>
                <a:cubicBezTo>
                  <a:pt x="12027" y="20618"/>
                  <a:pt x="11414" y="20618"/>
                  <a:pt x="10800" y="20618"/>
                </a:cubicBezTo>
                <a:moveTo>
                  <a:pt x="14359" y="20005"/>
                </a:moveTo>
                <a:cubicBezTo>
                  <a:pt x="14727" y="20864"/>
                  <a:pt x="14727" y="20864"/>
                  <a:pt x="14727" y="20864"/>
                </a:cubicBezTo>
                <a:cubicBezTo>
                  <a:pt x="15341" y="20618"/>
                  <a:pt x="15955" y="20250"/>
                  <a:pt x="16445" y="20005"/>
                </a:cubicBezTo>
                <a:cubicBezTo>
                  <a:pt x="15955" y="19145"/>
                  <a:pt x="15955" y="19145"/>
                  <a:pt x="15955" y="19145"/>
                </a:cubicBezTo>
                <a:cubicBezTo>
                  <a:pt x="15464" y="19514"/>
                  <a:pt x="14973" y="19759"/>
                  <a:pt x="14359" y="2000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-Freeform 68">
            <a:extLst>
              <a:ext uri="{FF2B5EF4-FFF2-40B4-BE49-F238E27FC236}">
                <a16:creationId xmlns:a16="http://schemas.microsoft.com/office/drawing/2014/main" id="{C6780502-47FB-BD48-B001-6B7D93F17950}"/>
              </a:ext>
            </a:extLst>
          </p:cNvPr>
          <p:cNvSpPr/>
          <p:nvPr/>
        </p:nvSpPr>
        <p:spPr>
          <a:xfrm>
            <a:off x="17299350" y="4354892"/>
            <a:ext cx="409103" cy="41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983"/>
                </a:moveTo>
                <a:lnTo>
                  <a:pt x="13920" y="7983"/>
                </a:lnTo>
                <a:lnTo>
                  <a:pt x="11040" y="0"/>
                </a:lnTo>
                <a:lnTo>
                  <a:pt x="7680" y="7983"/>
                </a:lnTo>
                <a:lnTo>
                  <a:pt x="0" y="7983"/>
                </a:lnTo>
                <a:lnTo>
                  <a:pt x="6240" y="12678"/>
                </a:lnTo>
                <a:lnTo>
                  <a:pt x="3360" y="21600"/>
                </a:lnTo>
                <a:lnTo>
                  <a:pt x="11040" y="16435"/>
                </a:lnTo>
                <a:lnTo>
                  <a:pt x="18240" y="21600"/>
                </a:lnTo>
                <a:lnTo>
                  <a:pt x="15360" y="12678"/>
                </a:lnTo>
                <a:lnTo>
                  <a:pt x="21600" y="7983"/>
                </a:lnTo>
                <a:close/>
                <a:moveTo>
                  <a:pt x="16320" y="19252"/>
                </a:moveTo>
                <a:lnTo>
                  <a:pt x="11520" y="15496"/>
                </a:lnTo>
                <a:lnTo>
                  <a:pt x="11040" y="15026"/>
                </a:lnTo>
                <a:lnTo>
                  <a:pt x="10080" y="15496"/>
                </a:lnTo>
                <a:lnTo>
                  <a:pt x="5280" y="19252"/>
                </a:lnTo>
                <a:lnTo>
                  <a:pt x="7200" y="13148"/>
                </a:lnTo>
                <a:lnTo>
                  <a:pt x="7680" y="12678"/>
                </a:lnTo>
                <a:lnTo>
                  <a:pt x="7200" y="12209"/>
                </a:lnTo>
                <a:lnTo>
                  <a:pt x="2880" y="8922"/>
                </a:lnTo>
                <a:lnTo>
                  <a:pt x="8640" y="8922"/>
                </a:lnTo>
                <a:lnTo>
                  <a:pt x="8640" y="8452"/>
                </a:lnTo>
                <a:lnTo>
                  <a:pt x="11040" y="2817"/>
                </a:lnTo>
                <a:lnTo>
                  <a:pt x="12960" y="8452"/>
                </a:lnTo>
                <a:lnTo>
                  <a:pt x="12960" y="8922"/>
                </a:lnTo>
                <a:lnTo>
                  <a:pt x="18720" y="8922"/>
                </a:lnTo>
                <a:lnTo>
                  <a:pt x="14880" y="12209"/>
                </a:lnTo>
                <a:lnTo>
                  <a:pt x="14400" y="12678"/>
                </a:lnTo>
                <a:lnTo>
                  <a:pt x="16320" y="19252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4" name="-Freeform 87">
            <a:extLst>
              <a:ext uri="{FF2B5EF4-FFF2-40B4-BE49-F238E27FC236}">
                <a16:creationId xmlns:a16="http://schemas.microsoft.com/office/drawing/2014/main" id="{7C5A4345-E6AA-1642-9E58-AD231D209523}"/>
              </a:ext>
            </a:extLst>
          </p:cNvPr>
          <p:cNvSpPr/>
          <p:nvPr/>
        </p:nvSpPr>
        <p:spPr>
          <a:xfrm>
            <a:off x="1977804" y="4530150"/>
            <a:ext cx="395647" cy="33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4800"/>
                </a:moveTo>
                <a:cubicBezTo>
                  <a:pt x="14236" y="4800"/>
                  <a:pt x="14236" y="4800"/>
                  <a:pt x="14236" y="4800"/>
                </a:cubicBezTo>
                <a:cubicBezTo>
                  <a:pt x="14482" y="4800"/>
                  <a:pt x="14727" y="4500"/>
                  <a:pt x="14727" y="4200"/>
                </a:cubicBezTo>
                <a:cubicBezTo>
                  <a:pt x="14727" y="3900"/>
                  <a:pt x="14482" y="3600"/>
                  <a:pt x="14236" y="3600"/>
                </a:cubicBezTo>
                <a:cubicBezTo>
                  <a:pt x="10309" y="3600"/>
                  <a:pt x="10309" y="3600"/>
                  <a:pt x="10309" y="3600"/>
                </a:cubicBezTo>
                <a:cubicBezTo>
                  <a:pt x="10064" y="3600"/>
                  <a:pt x="9818" y="3900"/>
                  <a:pt x="9818" y="4200"/>
                </a:cubicBezTo>
                <a:cubicBezTo>
                  <a:pt x="9818" y="4500"/>
                  <a:pt x="10064" y="4800"/>
                  <a:pt x="10309" y="4800"/>
                </a:cubicBezTo>
                <a:moveTo>
                  <a:pt x="16200" y="4800"/>
                </a:moveTo>
                <a:cubicBezTo>
                  <a:pt x="16445" y="4800"/>
                  <a:pt x="16691" y="4500"/>
                  <a:pt x="16691" y="4200"/>
                </a:cubicBezTo>
                <a:cubicBezTo>
                  <a:pt x="16691" y="3900"/>
                  <a:pt x="16445" y="3600"/>
                  <a:pt x="16200" y="3600"/>
                </a:cubicBezTo>
                <a:cubicBezTo>
                  <a:pt x="15955" y="3600"/>
                  <a:pt x="15709" y="3900"/>
                  <a:pt x="15709" y="4200"/>
                </a:cubicBezTo>
                <a:cubicBezTo>
                  <a:pt x="15709" y="4500"/>
                  <a:pt x="15955" y="4800"/>
                  <a:pt x="16200" y="4800"/>
                </a:cubicBezTo>
                <a:moveTo>
                  <a:pt x="18164" y="4800"/>
                </a:moveTo>
                <a:cubicBezTo>
                  <a:pt x="18409" y="4800"/>
                  <a:pt x="18655" y="4500"/>
                  <a:pt x="18655" y="4200"/>
                </a:cubicBezTo>
                <a:cubicBezTo>
                  <a:pt x="18655" y="3900"/>
                  <a:pt x="18409" y="3600"/>
                  <a:pt x="18164" y="3600"/>
                </a:cubicBezTo>
                <a:cubicBezTo>
                  <a:pt x="17918" y="3600"/>
                  <a:pt x="17673" y="3900"/>
                  <a:pt x="17673" y="4200"/>
                </a:cubicBezTo>
                <a:cubicBezTo>
                  <a:pt x="17673" y="4500"/>
                  <a:pt x="17918" y="4800"/>
                  <a:pt x="18164" y="4800"/>
                </a:cubicBezTo>
                <a:moveTo>
                  <a:pt x="18164" y="9600"/>
                </a:moveTo>
                <a:cubicBezTo>
                  <a:pt x="14236" y="9600"/>
                  <a:pt x="14236" y="9600"/>
                  <a:pt x="14236" y="9600"/>
                </a:cubicBezTo>
                <a:cubicBezTo>
                  <a:pt x="13991" y="9600"/>
                  <a:pt x="13745" y="9900"/>
                  <a:pt x="13745" y="10200"/>
                </a:cubicBezTo>
                <a:cubicBezTo>
                  <a:pt x="13745" y="10500"/>
                  <a:pt x="13991" y="10800"/>
                  <a:pt x="14236" y="10800"/>
                </a:cubicBezTo>
                <a:cubicBezTo>
                  <a:pt x="18164" y="10800"/>
                  <a:pt x="18164" y="10800"/>
                  <a:pt x="18164" y="10800"/>
                </a:cubicBezTo>
                <a:cubicBezTo>
                  <a:pt x="18409" y="10800"/>
                  <a:pt x="18655" y="10500"/>
                  <a:pt x="18655" y="10200"/>
                </a:cubicBezTo>
                <a:cubicBezTo>
                  <a:pt x="18655" y="9900"/>
                  <a:pt x="18409" y="9600"/>
                  <a:pt x="18164" y="9600"/>
                </a:cubicBezTo>
                <a:moveTo>
                  <a:pt x="18164" y="12000"/>
                </a:moveTo>
                <a:cubicBezTo>
                  <a:pt x="14236" y="12000"/>
                  <a:pt x="14236" y="12000"/>
                  <a:pt x="14236" y="12000"/>
                </a:cubicBezTo>
                <a:cubicBezTo>
                  <a:pt x="13991" y="12000"/>
                  <a:pt x="13745" y="12300"/>
                  <a:pt x="13745" y="12600"/>
                </a:cubicBezTo>
                <a:cubicBezTo>
                  <a:pt x="13745" y="12900"/>
                  <a:pt x="13991" y="13200"/>
                  <a:pt x="14236" y="13200"/>
                </a:cubicBezTo>
                <a:cubicBezTo>
                  <a:pt x="18164" y="13200"/>
                  <a:pt x="18164" y="13200"/>
                  <a:pt x="18164" y="13200"/>
                </a:cubicBezTo>
                <a:cubicBezTo>
                  <a:pt x="18409" y="13200"/>
                  <a:pt x="18655" y="12900"/>
                  <a:pt x="18655" y="12600"/>
                </a:cubicBezTo>
                <a:cubicBezTo>
                  <a:pt x="18655" y="12300"/>
                  <a:pt x="18409" y="12000"/>
                  <a:pt x="18164" y="12000"/>
                </a:cubicBezTo>
                <a:moveTo>
                  <a:pt x="18164" y="7200"/>
                </a:moveTo>
                <a:cubicBezTo>
                  <a:pt x="14236" y="7200"/>
                  <a:pt x="14236" y="7200"/>
                  <a:pt x="14236" y="7200"/>
                </a:cubicBezTo>
                <a:cubicBezTo>
                  <a:pt x="13991" y="7200"/>
                  <a:pt x="13745" y="7500"/>
                  <a:pt x="13745" y="7800"/>
                </a:cubicBezTo>
                <a:cubicBezTo>
                  <a:pt x="13745" y="8100"/>
                  <a:pt x="13991" y="8400"/>
                  <a:pt x="14236" y="8400"/>
                </a:cubicBezTo>
                <a:cubicBezTo>
                  <a:pt x="18164" y="8400"/>
                  <a:pt x="18164" y="8400"/>
                  <a:pt x="18164" y="8400"/>
                </a:cubicBezTo>
                <a:cubicBezTo>
                  <a:pt x="18409" y="8400"/>
                  <a:pt x="18655" y="8100"/>
                  <a:pt x="18655" y="7800"/>
                </a:cubicBezTo>
                <a:cubicBezTo>
                  <a:pt x="18655" y="7500"/>
                  <a:pt x="18409" y="7200"/>
                  <a:pt x="18164" y="7200"/>
                </a:cubicBezTo>
                <a:moveTo>
                  <a:pt x="8345" y="4800"/>
                </a:moveTo>
                <a:cubicBezTo>
                  <a:pt x="8591" y="4800"/>
                  <a:pt x="8836" y="4500"/>
                  <a:pt x="8836" y="4200"/>
                </a:cubicBezTo>
                <a:cubicBezTo>
                  <a:pt x="8836" y="3900"/>
                  <a:pt x="8591" y="3600"/>
                  <a:pt x="8345" y="3600"/>
                </a:cubicBezTo>
                <a:cubicBezTo>
                  <a:pt x="8100" y="3600"/>
                  <a:pt x="7855" y="3900"/>
                  <a:pt x="7855" y="4200"/>
                </a:cubicBezTo>
                <a:cubicBezTo>
                  <a:pt x="7855" y="4500"/>
                  <a:pt x="8100" y="4800"/>
                  <a:pt x="8345" y="4800"/>
                </a:cubicBezTo>
                <a:moveTo>
                  <a:pt x="6382" y="15600"/>
                </a:moveTo>
                <a:cubicBezTo>
                  <a:pt x="18164" y="15600"/>
                  <a:pt x="18164" y="15600"/>
                  <a:pt x="18164" y="15600"/>
                </a:cubicBezTo>
                <a:cubicBezTo>
                  <a:pt x="18409" y="15600"/>
                  <a:pt x="18655" y="15300"/>
                  <a:pt x="18655" y="15000"/>
                </a:cubicBezTo>
                <a:cubicBezTo>
                  <a:pt x="18655" y="14700"/>
                  <a:pt x="18409" y="14400"/>
                  <a:pt x="18164" y="14400"/>
                </a:cubicBezTo>
                <a:cubicBezTo>
                  <a:pt x="6382" y="14400"/>
                  <a:pt x="6382" y="14400"/>
                  <a:pt x="6382" y="14400"/>
                </a:cubicBezTo>
                <a:cubicBezTo>
                  <a:pt x="6136" y="14400"/>
                  <a:pt x="5891" y="14700"/>
                  <a:pt x="5891" y="15000"/>
                </a:cubicBezTo>
                <a:cubicBezTo>
                  <a:pt x="5891" y="15300"/>
                  <a:pt x="6136" y="15600"/>
                  <a:pt x="6382" y="15600"/>
                </a:cubicBezTo>
                <a:moveTo>
                  <a:pt x="6382" y="18000"/>
                </a:moveTo>
                <a:cubicBezTo>
                  <a:pt x="18164" y="18000"/>
                  <a:pt x="18164" y="18000"/>
                  <a:pt x="18164" y="18000"/>
                </a:cubicBezTo>
                <a:cubicBezTo>
                  <a:pt x="18409" y="18000"/>
                  <a:pt x="18655" y="17700"/>
                  <a:pt x="18655" y="17400"/>
                </a:cubicBezTo>
                <a:cubicBezTo>
                  <a:pt x="18655" y="17100"/>
                  <a:pt x="18409" y="16800"/>
                  <a:pt x="18164" y="16800"/>
                </a:cubicBezTo>
                <a:cubicBezTo>
                  <a:pt x="6382" y="16800"/>
                  <a:pt x="6382" y="16800"/>
                  <a:pt x="6382" y="16800"/>
                </a:cubicBezTo>
                <a:cubicBezTo>
                  <a:pt x="6136" y="16800"/>
                  <a:pt x="5891" y="17100"/>
                  <a:pt x="5891" y="17400"/>
                </a:cubicBezTo>
                <a:cubicBezTo>
                  <a:pt x="5891" y="17700"/>
                  <a:pt x="6136" y="18000"/>
                  <a:pt x="6382" y="18000"/>
                </a:cubicBezTo>
                <a:moveTo>
                  <a:pt x="20618" y="0"/>
                </a:moveTo>
                <a:cubicBezTo>
                  <a:pt x="3927" y="0"/>
                  <a:pt x="3927" y="0"/>
                  <a:pt x="3927" y="0"/>
                </a:cubicBezTo>
                <a:cubicBezTo>
                  <a:pt x="3436" y="0"/>
                  <a:pt x="2945" y="600"/>
                  <a:pt x="2945" y="1200"/>
                </a:cubicBezTo>
                <a:cubicBezTo>
                  <a:pt x="2945" y="3600"/>
                  <a:pt x="2945" y="3600"/>
                  <a:pt x="2945" y="36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491" y="3600"/>
                  <a:pt x="0" y="4200"/>
                  <a:pt x="0" y="4800"/>
                </a:cubicBezTo>
                <a:cubicBezTo>
                  <a:pt x="0" y="18000"/>
                  <a:pt x="0" y="18000"/>
                  <a:pt x="0" y="18000"/>
                </a:cubicBezTo>
                <a:cubicBezTo>
                  <a:pt x="0" y="19950"/>
                  <a:pt x="1350" y="21600"/>
                  <a:pt x="2945" y="21600"/>
                </a:cubicBezTo>
                <a:cubicBezTo>
                  <a:pt x="20618" y="21600"/>
                  <a:pt x="20618" y="21600"/>
                  <a:pt x="20618" y="21600"/>
                </a:cubicBezTo>
                <a:cubicBezTo>
                  <a:pt x="21109" y="21600"/>
                  <a:pt x="21600" y="21000"/>
                  <a:pt x="21600" y="204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  <a:moveTo>
                  <a:pt x="20618" y="20400"/>
                </a:moveTo>
                <a:cubicBezTo>
                  <a:pt x="2945" y="20400"/>
                  <a:pt x="2945" y="20400"/>
                  <a:pt x="2945" y="20400"/>
                </a:cubicBezTo>
                <a:cubicBezTo>
                  <a:pt x="1841" y="20400"/>
                  <a:pt x="982" y="19350"/>
                  <a:pt x="982" y="18000"/>
                </a:cubicBezTo>
                <a:cubicBezTo>
                  <a:pt x="982" y="4800"/>
                  <a:pt x="982" y="4800"/>
                  <a:pt x="982" y="4800"/>
                </a:cubicBezTo>
                <a:cubicBezTo>
                  <a:pt x="2945" y="4800"/>
                  <a:pt x="2945" y="4800"/>
                  <a:pt x="2945" y="4800"/>
                </a:cubicBezTo>
                <a:cubicBezTo>
                  <a:pt x="2945" y="17400"/>
                  <a:pt x="2945" y="17400"/>
                  <a:pt x="2945" y="17400"/>
                </a:cubicBezTo>
                <a:cubicBezTo>
                  <a:pt x="2945" y="17700"/>
                  <a:pt x="3191" y="18000"/>
                  <a:pt x="3436" y="18000"/>
                </a:cubicBezTo>
                <a:cubicBezTo>
                  <a:pt x="3682" y="18000"/>
                  <a:pt x="3927" y="17700"/>
                  <a:pt x="3927" y="17400"/>
                </a:cubicBezTo>
                <a:cubicBezTo>
                  <a:pt x="3927" y="1200"/>
                  <a:pt x="3927" y="1200"/>
                  <a:pt x="3927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20400"/>
                </a:lnTo>
                <a:close/>
                <a:moveTo>
                  <a:pt x="6382" y="4800"/>
                </a:moveTo>
                <a:cubicBezTo>
                  <a:pt x="6627" y="4800"/>
                  <a:pt x="6873" y="4500"/>
                  <a:pt x="6873" y="4200"/>
                </a:cubicBezTo>
                <a:cubicBezTo>
                  <a:pt x="6873" y="3900"/>
                  <a:pt x="6627" y="3600"/>
                  <a:pt x="6382" y="3600"/>
                </a:cubicBezTo>
                <a:cubicBezTo>
                  <a:pt x="6136" y="3600"/>
                  <a:pt x="5891" y="3900"/>
                  <a:pt x="5891" y="4200"/>
                </a:cubicBezTo>
                <a:cubicBezTo>
                  <a:pt x="5891" y="4500"/>
                  <a:pt x="6136" y="4800"/>
                  <a:pt x="6382" y="4800"/>
                </a:cubicBezTo>
                <a:moveTo>
                  <a:pt x="6382" y="13200"/>
                </a:moveTo>
                <a:cubicBezTo>
                  <a:pt x="11291" y="13200"/>
                  <a:pt x="11291" y="13200"/>
                  <a:pt x="11291" y="13200"/>
                </a:cubicBezTo>
                <a:cubicBezTo>
                  <a:pt x="11536" y="13200"/>
                  <a:pt x="11782" y="12900"/>
                  <a:pt x="11782" y="12600"/>
                </a:cubicBezTo>
                <a:cubicBezTo>
                  <a:pt x="11782" y="7800"/>
                  <a:pt x="11782" y="7800"/>
                  <a:pt x="11782" y="7800"/>
                </a:cubicBezTo>
                <a:cubicBezTo>
                  <a:pt x="11782" y="7500"/>
                  <a:pt x="11536" y="7200"/>
                  <a:pt x="11291" y="7200"/>
                </a:cubicBezTo>
                <a:cubicBezTo>
                  <a:pt x="6382" y="7200"/>
                  <a:pt x="6382" y="7200"/>
                  <a:pt x="6382" y="7200"/>
                </a:cubicBezTo>
                <a:cubicBezTo>
                  <a:pt x="6136" y="7200"/>
                  <a:pt x="5891" y="7500"/>
                  <a:pt x="5891" y="7800"/>
                </a:cubicBezTo>
                <a:cubicBezTo>
                  <a:pt x="5891" y="12600"/>
                  <a:pt x="5891" y="12600"/>
                  <a:pt x="5891" y="12600"/>
                </a:cubicBezTo>
                <a:cubicBezTo>
                  <a:pt x="5891" y="12900"/>
                  <a:pt x="6136" y="13200"/>
                  <a:pt x="6382" y="13200"/>
                </a:cubicBezTo>
                <a:moveTo>
                  <a:pt x="6873" y="8400"/>
                </a:moveTo>
                <a:cubicBezTo>
                  <a:pt x="10800" y="8400"/>
                  <a:pt x="10800" y="8400"/>
                  <a:pt x="10800" y="8400"/>
                </a:cubicBezTo>
                <a:cubicBezTo>
                  <a:pt x="10800" y="12000"/>
                  <a:pt x="10800" y="12000"/>
                  <a:pt x="10800" y="12000"/>
                </a:cubicBezTo>
                <a:cubicBezTo>
                  <a:pt x="6873" y="12000"/>
                  <a:pt x="6873" y="12000"/>
                  <a:pt x="6873" y="12000"/>
                </a:cubicBezTo>
                <a:lnTo>
                  <a:pt x="6873" y="8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5" name="-Freeform 457">
            <a:extLst>
              <a:ext uri="{FF2B5EF4-FFF2-40B4-BE49-F238E27FC236}">
                <a16:creationId xmlns:a16="http://schemas.microsoft.com/office/drawing/2014/main" id="{619EAB46-86B6-084C-9971-9BEDE128E7CB}"/>
              </a:ext>
            </a:extLst>
          </p:cNvPr>
          <p:cNvSpPr/>
          <p:nvPr/>
        </p:nvSpPr>
        <p:spPr>
          <a:xfrm>
            <a:off x="7634271" y="5473180"/>
            <a:ext cx="301490" cy="411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31" y="16936"/>
                </a:moveTo>
                <a:cubicBezTo>
                  <a:pt x="21431" y="16936"/>
                  <a:pt x="21431" y="16936"/>
                  <a:pt x="21431" y="16936"/>
                </a:cubicBezTo>
                <a:cubicBezTo>
                  <a:pt x="18056" y="12764"/>
                  <a:pt x="18056" y="12764"/>
                  <a:pt x="18056" y="12764"/>
                </a:cubicBezTo>
                <a:cubicBezTo>
                  <a:pt x="19575" y="12764"/>
                  <a:pt x="19575" y="12764"/>
                  <a:pt x="19575" y="12764"/>
                </a:cubicBezTo>
                <a:cubicBezTo>
                  <a:pt x="19912" y="12764"/>
                  <a:pt x="20250" y="12518"/>
                  <a:pt x="20250" y="12273"/>
                </a:cubicBezTo>
                <a:cubicBezTo>
                  <a:pt x="20250" y="12150"/>
                  <a:pt x="20250" y="12027"/>
                  <a:pt x="20081" y="12027"/>
                </a:cubicBezTo>
                <a:cubicBezTo>
                  <a:pt x="20081" y="12027"/>
                  <a:pt x="20081" y="12027"/>
                  <a:pt x="20081" y="12027"/>
                </a:cubicBezTo>
                <a:cubicBezTo>
                  <a:pt x="16875" y="8836"/>
                  <a:pt x="16875" y="8836"/>
                  <a:pt x="16875" y="8836"/>
                </a:cubicBezTo>
                <a:cubicBezTo>
                  <a:pt x="18225" y="8836"/>
                  <a:pt x="18225" y="8836"/>
                  <a:pt x="18225" y="8836"/>
                </a:cubicBezTo>
                <a:cubicBezTo>
                  <a:pt x="18562" y="8836"/>
                  <a:pt x="18900" y="8591"/>
                  <a:pt x="18900" y="8345"/>
                </a:cubicBezTo>
                <a:cubicBezTo>
                  <a:pt x="18900" y="8223"/>
                  <a:pt x="18731" y="8100"/>
                  <a:pt x="18731" y="7977"/>
                </a:cubicBezTo>
                <a:cubicBezTo>
                  <a:pt x="18731" y="7977"/>
                  <a:pt x="18731" y="7977"/>
                  <a:pt x="18731" y="7977"/>
                </a:cubicBezTo>
                <a:cubicBezTo>
                  <a:pt x="15019" y="4909"/>
                  <a:pt x="15019" y="4909"/>
                  <a:pt x="15019" y="4909"/>
                </a:cubicBezTo>
                <a:cubicBezTo>
                  <a:pt x="16200" y="4909"/>
                  <a:pt x="16200" y="4909"/>
                  <a:pt x="16200" y="4909"/>
                </a:cubicBezTo>
                <a:cubicBezTo>
                  <a:pt x="16537" y="4909"/>
                  <a:pt x="16875" y="4664"/>
                  <a:pt x="16875" y="4418"/>
                </a:cubicBezTo>
                <a:cubicBezTo>
                  <a:pt x="16875" y="4295"/>
                  <a:pt x="16875" y="4173"/>
                  <a:pt x="16706" y="4050"/>
                </a:cubicBezTo>
                <a:cubicBezTo>
                  <a:pt x="11306" y="123"/>
                  <a:pt x="11306" y="123"/>
                  <a:pt x="11306" y="123"/>
                </a:cubicBezTo>
                <a:cubicBezTo>
                  <a:pt x="11137" y="0"/>
                  <a:pt x="10969" y="0"/>
                  <a:pt x="10800" y="0"/>
                </a:cubicBezTo>
                <a:cubicBezTo>
                  <a:pt x="10631" y="0"/>
                  <a:pt x="10463" y="0"/>
                  <a:pt x="10294" y="123"/>
                </a:cubicBezTo>
                <a:cubicBezTo>
                  <a:pt x="4894" y="4050"/>
                  <a:pt x="4894" y="4050"/>
                  <a:pt x="4894" y="4050"/>
                </a:cubicBezTo>
                <a:cubicBezTo>
                  <a:pt x="4725" y="4173"/>
                  <a:pt x="4725" y="4295"/>
                  <a:pt x="4725" y="4418"/>
                </a:cubicBezTo>
                <a:cubicBezTo>
                  <a:pt x="4725" y="4664"/>
                  <a:pt x="5063" y="4909"/>
                  <a:pt x="5400" y="4909"/>
                </a:cubicBezTo>
                <a:cubicBezTo>
                  <a:pt x="6581" y="4909"/>
                  <a:pt x="6581" y="4909"/>
                  <a:pt x="6581" y="4909"/>
                </a:cubicBezTo>
                <a:cubicBezTo>
                  <a:pt x="2869" y="7977"/>
                  <a:pt x="2869" y="7977"/>
                  <a:pt x="2869" y="7977"/>
                </a:cubicBezTo>
                <a:cubicBezTo>
                  <a:pt x="2869" y="7977"/>
                  <a:pt x="2869" y="7977"/>
                  <a:pt x="2869" y="7977"/>
                </a:cubicBezTo>
                <a:cubicBezTo>
                  <a:pt x="2869" y="8100"/>
                  <a:pt x="2700" y="8223"/>
                  <a:pt x="2700" y="8345"/>
                </a:cubicBezTo>
                <a:cubicBezTo>
                  <a:pt x="2700" y="8591"/>
                  <a:pt x="3038" y="8836"/>
                  <a:pt x="3375" y="8836"/>
                </a:cubicBezTo>
                <a:cubicBezTo>
                  <a:pt x="4725" y="8836"/>
                  <a:pt x="4725" y="8836"/>
                  <a:pt x="4725" y="8836"/>
                </a:cubicBezTo>
                <a:cubicBezTo>
                  <a:pt x="1519" y="12027"/>
                  <a:pt x="1519" y="12027"/>
                  <a:pt x="1519" y="12027"/>
                </a:cubicBezTo>
                <a:cubicBezTo>
                  <a:pt x="1519" y="12027"/>
                  <a:pt x="1519" y="12027"/>
                  <a:pt x="1519" y="12027"/>
                </a:cubicBezTo>
                <a:cubicBezTo>
                  <a:pt x="1350" y="12027"/>
                  <a:pt x="1350" y="12150"/>
                  <a:pt x="1350" y="12273"/>
                </a:cubicBezTo>
                <a:cubicBezTo>
                  <a:pt x="1350" y="12518"/>
                  <a:pt x="1688" y="12764"/>
                  <a:pt x="2025" y="12764"/>
                </a:cubicBezTo>
                <a:cubicBezTo>
                  <a:pt x="3544" y="12764"/>
                  <a:pt x="3544" y="12764"/>
                  <a:pt x="3544" y="12764"/>
                </a:cubicBezTo>
                <a:cubicBezTo>
                  <a:pt x="169" y="16936"/>
                  <a:pt x="169" y="16936"/>
                  <a:pt x="169" y="16936"/>
                </a:cubicBezTo>
                <a:cubicBezTo>
                  <a:pt x="169" y="16936"/>
                  <a:pt x="169" y="16936"/>
                  <a:pt x="169" y="16936"/>
                </a:cubicBezTo>
                <a:cubicBezTo>
                  <a:pt x="0" y="17059"/>
                  <a:pt x="0" y="17059"/>
                  <a:pt x="0" y="17182"/>
                </a:cubicBezTo>
                <a:cubicBezTo>
                  <a:pt x="0" y="17427"/>
                  <a:pt x="338" y="17673"/>
                  <a:pt x="675" y="17673"/>
                </a:cubicBezTo>
                <a:cubicBezTo>
                  <a:pt x="8100" y="17673"/>
                  <a:pt x="8100" y="17673"/>
                  <a:pt x="8100" y="17673"/>
                </a:cubicBezTo>
                <a:cubicBezTo>
                  <a:pt x="8100" y="21109"/>
                  <a:pt x="8100" y="21109"/>
                  <a:pt x="8100" y="21109"/>
                </a:cubicBezTo>
                <a:cubicBezTo>
                  <a:pt x="8100" y="21355"/>
                  <a:pt x="8438" y="21600"/>
                  <a:pt x="8775" y="21600"/>
                </a:cubicBezTo>
                <a:cubicBezTo>
                  <a:pt x="12825" y="21600"/>
                  <a:pt x="12825" y="21600"/>
                  <a:pt x="12825" y="21600"/>
                </a:cubicBezTo>
                <a:cubicBezTo>
                  <a:pt x="13162" y="21600"/>
                  <a:pt x="13500" y="21355"/>
                  <a:pt x="13500" y="21109"/>
                </a:cubicBezTo>
                <a:cubicBezTo>
                  <a:pt x="13500" y="17673"/>
                  <a:pt x="13500" y="17673"/>
                  <a:pt x="13500" y="17673"/>
                </a:cubicBezTo>
                <a:cubicBezTo>
                  <a:pt x="20925" y="17673"/>
                  <a:pt x="20925" y="17673"/>
                  <a:pt x="20925" y="17673"/>
                </a:cubicBezTo>
                <a:cubicBezTo>
                  <a:pt x="21262" y="17673"/>
                  <a:pt x="21600" y="17427"/>
                  <a:pt x="21600" y="17182"/>
                </a:cubicBezTo>
                <a:cubicBezTo>
                  <a:pt x="21600" y="17059"/>
                  <a:pt x="21600" y="17059"/>
                  <a:pt x="21431" y="16936"/>
                </a:cubicBezTo>
                <a:moveTo>
                  <a:pt x="12150" y="20618"/>
                </a:moveTo>
                <a:cubicBezTo>
                  <a:pt x="9450" y="20618"/>
                  <a:pt x="9450" y="20618"/>
                  <a:pt x="9450" y="20618"/>
                </a:cubicBezTo>
                <a:cubicBezTo>
                  <a:pt x="9450" y="17673"/>
                  <a:pt x="9450" y="17673"/>
                  <a:pt x="9450" y="17673"/>
                </a:cubicBezTo>
                <a:cubicBezTo>
                  <a:pt x="12150" y="17673"/>
                  <a:pt x="12150" y="17673"/>
                  <a:pt x="12150" y="17673"/>
                </a:cubicBezTo>
                <a:lnTo>
                  <a:pt x="12150" y="20618"/>
                </a:lnTo>
                <a:close/>
                <a:moveTo>
                  <a:pt x="1856" y="16691"/>
                </a:moveTo>
                <a:cubicBezTo>
                  <a:pt x="5231" y="12518"/>
                  <a:pt x="5231" y="12518"/>
                  <a:pt x="5231" y="12518"/>
                </a:cubicBezTo>
                <a:cubicBezTo>
                  <a:pt x="5231" y="12518"/>
                  <a:pt x="5231" y="12518"/>
                  <a:pt x="5231" y="12518"/>
                </a:cubicBezTo>
                <a:cubicBezTo>
                  <a:pt x="5400" y="12395"/>
                  <a:pt x="5400" y="12395"/>
                  <a:pt x="5400" y="12273"/>
                </a:cubicBezTo>
                <a:cubicBezTo>
                  <a:pt x="5400" y="12027"/>
                  <a:pt x="5063" y="11782"/>
                  <a:pt x="4725" y="11782"/>
                </a:cubicBezTo>
                <a:cubicBezTo>
                  <a:pt x="3375" y="11782"/>
                  <a:pt x="3375" y="11782"/>
                  <a:pt x="3375" y="11782"/>
                </a:cubicBezTo>
                <a:cubicBezTo>
                  <a:pt x="6581" y="8591"/>
                  <a:pt x="6581" y="8591"/>
                  <a:pt x="6581" y="8591"/>
                </a:cubicBezTo>
                <a:cubicBezTo>
                  <a:pt x="6581" y="8591"/>
                  <a:pt x="6581" y="8591"/>
                  <a:pt x="6581" y="8591"/>
                </a:cubicBezTo>
                <a:cubicBezTo>
                  <a:pt x="6750" y="8591"/>
                  <a:pt x="6750" y="8468"/>
                  <a:pt x="6750" y="8345"/>
                </a:cubicBezTo>
                <a:cubicBezTo>
                  <a:pt x="6750" y="8100"/>
                  <a:pt x="6413" y="7855"/>
                  <a:pt x="6075" y="7855"/>
                </a:cubicBezTo>
                <a:cubicBezTo>
                  <a:pt x="4894" y="7855"/>
                  <a:pt x="4894" y="7855"/>
                  <a:pt x="4894" y="7855"/>
                </a:cubicBezTo>
                <a:cubicBezTo>
                  <a:pt x="8606" y="4786"/>
                  <a:pt x="8606" y="4786"/>
                  <a:pt x="8606" y="4786"/>
                </a:cubicBezTo>
                <a:cubicBezTo>
                  <a:pt x="8606" y="4786"/>
                  <a:pt x="8606" y="4786"/>
                  <a:pt x="8606" y="4786"/>
                </a:cubicBezTo>
                <a:cubicBezTo>
                  <a:pt x="8606" y="4664"/>
                  <a:pt x="8775" y="4541"/>
                  <a:pt x="8775" y="4418"/>
                </a:cubicBezTo>
                <a:cubicBezTo>
                  <a:pt x="8775" y="4173"/>
                  <a:pt x="8438" y="3927"/>
                  <a:pt x="8100" y="3927"/>
                </a:cubicBezTo>
                <a:cubicBezTo>
                  <a:pt x="7088" y="3927"/>
                  <a:pt x="7088" y="3927"/>
                  <a:pt x="7088" y="3927"/>
                </a:cubicBezTo>
                <a:cubicBezTo>
                  <a:pt x="10800" y="1227"/>
                  <a:pt x="10800" y="1227"/>
                  <a:pt x="10800" y="1227"/>
                </a:cubicBezTo>
                <a:cubicBezTo>
                  <a:pt x="14512" y="3927"/>
                  <a:pt x="14512" y="3927"/>
                  <a:pt x="14512" y="3927"/>
                </a:cubicBezTo>
                <a:cubicBezTo>
                  <a:pt x="13500" y="3927"/>
                  <a:pt x="13500" y="3927"/>
                  <a:pt x="13500" y="3927"/>
                </a:cubicBezTo>
                <a:cubicBezTo>
                  <a:pt x="13162" y="3927"/>
                  <a:pt x="12825" y="4173"/>
                  <a:pt x="12825" y="4418"/>
                </a:cubicBezTo>
                <a:cubicBezTo>
                  <a:pt x="12825" y="4541"/>
                  <a:pt x="12994" y="4664"/>
                  <a:pt x="12994" y="4786"/>
                </a:cubicBezTo>
                <a:cubicBezTo>
                  <a:pt x="12994" y="4786"/>
                  <a:pt x="12994" y="4786"/>
                  <a:pt x="12994" y="4786"/>
                </a:cubicBezTo>
                <a:cubicBezTo>
                  <a:pt x="16706" y="7855"/>
                  <a:pt x="16706" y="7855"/>
                  <a:pt x="16706" y="7855"/>
                </a:cubicBezTo>
                <a:cubicBezTo>
                  <a:pt x="15525" y="7855"/>
                  <a:pt x="15525" y="7855"/>
                  <a:pt x="15525" y="7855"/>
                </a:cubicBezTo>
                <a:cubicBezTo>
                  <a:pt x="15187" y="7855"/>
                  <a:pt x="14850" y="8100"/>
                  <a:pt x="14850" y="8345"/>
                </a:cubicBezTo>
                <a:cubicBezTo>
                  <a:pt x="14850" y="8468"/>
                  <a:pt x="14850" y="8591"/>
                  <a:pt x="15019" y="8591"/>
                </a:cubicBezTo>
                <a:cubicBezTo>
                  <a:pt x="15019" y="8591"/>
                  <a:pt x="15019" y="8591"/>
                  <a:pt x="15019" y="8591"/>
                </a:cubicBezTo>
                <a:cubicBezTo>
                  <a:pt x="18225" y="11782"/>
                  <a:pt x="18225" y="11782"/>
                  <a:pt x="18225" y="11782"/>
                </a:cubicBezTo>
                <a:cubicBezTo>
                  <a:pt x="16875" y="11782"/>
                  <a:pt x="16875" y="11782"/>
                  <a:pt x="16875" y="11782"/>
                </a:cubicBezTo>
                <a:cubicBezTo>
                  <a:pt x="16537" y="11782"/>
                  <a:pt x="16200" y="12027"/>
                  <a:pt x="16200" y="12273"/>
                </a:cubicBezTo>
                <a:cubicBezTo>
                  <a:pt x="16200" y="12395"/>
                  <a:pt x="16200" y="12395"/>
                  <a:pt x="16369" y="12518"/>
                </a:cubicBezTo>
                <a:cubicBezTo>
                  <a:pt x="16369" y="12518"/>
                  <a:pt x="16369" y="12518"/>
                  <a:pt x="16369" y="12518"/>
                </a:cubicBezTo>
                <a:cubicBezTo>
                  <a:pt x="19744" y="16691"/>
                  <a:pt x="19744" y="16691"/>
                  <a:pt x="19744" y="16691"/>
                </a:cubicBezTo>
                <a:lnTo>
                  <a:pt x="1856" y="166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8" name="-Freeform 79">
            <a:extLst>
              <a:ext uri="{FF2B5EF4-FFF2-40B4-BE49-F238E27FC236}">
                <a16:creationId xmlns:a16="http://schemas.microsoft.com/office/drawing/2014/main" id="{38A90082-EA79-A543-8A1E-8771AA2996F7}"/>
              </a:ext>
            </a:extLst>
          </p:cNvPr>
          <p:cNvSpPr/>
          <p:nvPr/>
        </p:nvSpPr>
        <p:spPr>
          <a:xfrm>
            <a:off x="10041800" y="3488590"/>
            <a:ext cx="366862" cy="375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5709"/>
                </a:moveTo>
                <a:cubicBezTo>
                  <a:pt x="11659" y="15709"/>
                  <a:pt x="11659" y="15709"/>
                  <a:pt x="11659" y="15709"/>
                </a:cubicBezTo>
                <a:cubicBezTo>
                  <a:pt x="11536" y="14850"/>
                  <a:pt x="10677" y="14236"/>
                  <a:pt x="9818" y="14236"/>
                </a:cubicBezTo>
                <a:cubicBezTo>
                  <a:pt x="8959" y="14236"/>
                  <a:pt x="8100" y="14850"/>
                  <a:pt x="7977" y="15709"/>
                </a:cubicBezTo>
                <a:cubicBezTo>
                  <a:pt x="3436" y="15709"/>
                  <a:pt x="3436" y="15709"/>
                  <a:pt x="3436" y="15709"/>
                </a:cubicBezTo>
                <a:cubicBezTo>
                  <a:pt x="3191" y="15709"/>
                  <a:pt x="2945" y="15955"/>
                  <a:pt x="2945" y="16200"/>
                </a:cubicBezTo>
                <a:cubicBezTo>
                  <a:pt x="2945" y="16445"/>
                  <a:pt x="3191" y="16691"/>
                  <a:pt x="3436" y="16691"/>
                </a:cubicBezTo>
                <a:cubicBezTo>
                  <a:pt x="7977" y="16691"/>
                  <a:pt x="7977" y="16691"/>
                  <a:pt x="7977" y="16691"/>
                </a:cubicBezTo>
                <a:cubicBezTo>
                  <a:pt x="8100" y="17550"/>
                  <a:pt x="8959" y="18164"/>
                  <a:pt x="9818" y="18164"/>
                </a:cubicBezTo>
                <a:cubicBezTo>
                  <a:pt x="10677" y="18164"/>
                  <a:pt x="11536" y="17550"/>
                  <a:pt x="11659" y="16691"/>
                </a:cubicBezTo>
                <a:cubicBezTo>
                  <a:pt x="18164" y="16691"/>
                  <a:pt x="18164" y="16691"/>
                  <a:pt x="18164" y="16691"/>
                </a:cubicBezTo>
                <a:cubicBezTo>
                  <a:pt x="18409" y="16691"/>
                  <a:pt x="18655" y="16445"/>
                  <a:pt x="18655" y="16200"/>
                </a:cubicBezTo>
                <a:cubicBezTo>
                  <a:pt x="18655" y="15955"/>
                  <a:pt x="18409" y="15709"/>
                  <a:pt x="18164" y="15709"/>
                </a:cubicBezTo>
                <a:moveTo>
                  <a:pt x="9818" y="17182"/>
                </a:moveTo>
                <a:cubicBezTo>
                  <a:pt x="9327" y="17182"/>
                  <a:pt x="8836" y="16691"/>
                  <a:pt x="8836" y="16200"/>
                </a:cubicBezTo>
                <a:cubicBezTo>
                  <a:pt x="8836" y="15709"/>
                  <a:pt x="9327" y="15218"/>
                  <a:pt x="9818" y="15218"/>
                </a:cubicBezTo>
                <a:cubicBezTo>
                  <a:pt x="10309" y="15218"/>
                  <a:pt x="10800" y="15709"/>
                  <a:pt x="10800" y="16200"/>
                </a:cubicBezTo>
                <a:cubicBezTo>
                  <a:pt x="10800" y="16691"/>
                  <a:pt x="10309" y="17182"/>
                  <a:pt x="9818" y="17182"/>
                </a:cubicBezTo>
                <a:moveTo>
                  <a:pt x="18164" y="10309"/>
                </a:moveTo>
                <a:cubicBezTo>
                  <a:pt x="16568" y="10309"/>
                  <a:pt x="16568" y="10309"/>
                  <a:pt x="16568" y="10309"/>
                </a:cubicBezTo>
                <a:cubicBezTo>
                  <a:pt x="16445" y="9450"/>
                  <a:pt x="15586" y="8836"/>
                  <a:pt x="14727" y="8836"/>
                </a:cubicBezTo>
                <a:cubicBezTo>
                  <a:pt x="13868" y="8836"/>
                  <a:pt x="13009" y="9450"/>
                  <a:pt x="12886" y="10309"/>
                </a:cubicBezTo>
                <a:cubicBezTo>
                  <a:pt x="3436" y="10309"/>
                  <a:pt x="3436" y="10309"/>
                  <a:pt x="3436" y="10309"/>
                </a:cubicBezTo>
                <a:cubicBezTo>
                  <a:pt x="3191" y="10309"/>
                  <a:pt x="2945" y="10555"/>
                  <a:pt x="2945" y="10800"/>
                </a:cubicBezTo>
                <a:cubicBezTo>
                  <a:pt x="2945" y="11045"/>
                  <a:pt x="3191" y="11291"/>
                  <a:pt x="3436" y="11291"/>
                </a:cubicBezTo>
                <a:cubicBezTo>
                  <a:pt x="12886" y="11291"/>
                  <a:pt x="12886" y="11291"/>
                  <a:pt x="12886" y="11291"/>
                </a:cubicBezTo>
                <a:cubicBezTo>
                  <a:pt x="13009" y="12150"/>
                  <a:pt x="13868" y="12764"/>
                  <a:pt x="14727" y="12764"/>
                </a:cubicBezTo>
                <a:cubicBezTo>
                  <a:pt x="15586" y="12764"/>
                  <a:pt x="16445" y="12150"/>
                  <a:pt x="16568" y="11291"/>
                </a:cubicBezTo>
                <a:cubicBezTo>
                  <a:pt x="18164" y="11291"/>
                  <a:pt x="18164" y="11291"/>
                  <a:pt x="18164" y="11291"/>
                </a:cubicBezTo>
                <a:cubicBezTo>
                  <a:pt x="18409" y="11291"/>
                  <a:pt x="18655" y="11045"/>
                  <a:pt x="18655" y="10800"/>
                </a:cubicBezTo>
                <a:cubicBezTo>
                  <a:pt x="18655" y="10555"/>
                  <a:pt x="18409" y="10309"/>
                  <a:pt x="18164" y="10309"/>
                </a:cubicBezTo>
                <a:moveTo>
                  <a:pt x="14727" y="11782"/>
                </a:moveTo>
                <a:cubicBezTo>
                  <a:pt x="14236" y="11782"/>
                  <a:pt x="13745" y="11291"/>
                  <a:pt x="13745" y="10800"/>
                </a:cubicBezTo>
                <a:cubicBezTo>
                  <a:pt x="13745" y="10309"/>
                  <a:pt x="14236" y="9818"/>
                  <a:pt x="14727" y="9818"/>
                </a:cubicBezTo>
                <a:cubicBezTo>
                  <a:pt x="15218" y="9818"/>
                  <a:pt x="15709" y="10309"/>
                  <a:pt x="15709" y="10800"/>
                </a:cubicBezTo>
                <a:cubicBezTo>
                  <a:pt x="15709" y="11291"/>
                  <a:pt x="15218" y="11782"/>
                  <a:pt x="14727" y="11782"/>
                </a:cubicBezTo>
                <a:moveTo>
                  <a:pt x="18164" y="4909"/>
                </a:moveTo>
                <a:cubicBezTo>
                  <a:pt x="9695" y="4909"/>
                  <a:pt x="9695" y="4909"/>
                  <a:pt x="9695" y="4909"/>
                </a:cubicBezTo>
                <a:cubicBezTo>
                  <a:pt x="9573" y="4050"/>
                  <a:pt x="8714" y="3436"/>
                  <a:pt x="7855" y="3436"/>
                </a:cubicBezTo>
                <a:cubicBezTo>
                  <a:pt x="6995" y="3436"/>
                  <a:pt x="6136" y="4050"/>
                  <a:pt x="6014" y="4909"/>
                </a:cubicBezTo>
                <a:cubicBezTo>
                  <a:pt x="3436" y="4909"/>
                  <a:pt x="3436" y="4909"/>
                  <a:pt x="3436" y="4909"/>
                </a:cubicBezTo>
                <a:cubicBezTo>
                  <a:pt x="3191" y="4909"/>
                  <a:pt x="2945" y="5155"/>
                  <a:pt x="2945" y="5400"/>
                </a:cubicBezTo>
                <a:cubicBezTo>
                  <a:pt x="2945" y="5645"/>
                  <a:pt x="3191" y="5891"/>
                  <a:pt x="3436" y="5891"/>
                </a:cubicBezTo>
                <a:cubicBezTo>
                  <a:pt x="6014" y="5891"/>
                  <a:pt x="6014" y="5891"/>
                  <a:pt x="6014" y="5891"/>
                </a:cubicBezTo>
                <a:cubicBezTo>
                  <a:pt x="6136" y="6750"/>
                  <a:pt x="6995" y="7364"/>
                  <a:pt x="7855" y="7364"/>
                </a:cubicBezTo>
                <a:cubicBezTo>
                  <a:pt x="8714" y="7364"/>
                  <a:pt x="9573" y="6750"/>
                  <a:pt x="9695" y="5891"/>
                </a:cubicBezTo>
                <a:cubicBezTo>
                  <a:pt x="18164" y="5891"/>
                  <a:pt x="18164" y="5891"/>
                  <a:pt x="18164" y="5891"/>
                </a:cubicBezTo>
                <a:cubicBezTo>
                  <a:pt x="18409" y="5891"/>
                  <a:pt x="18655" y="5645"/>
                  <a:pt x="18655" y="5400"/>
                </a:cubicBezTo>
                <a:cubicBezTo>
                  <a:pt x="18655" y="5155"/>
                  <a:pt x="18409" y="4909"/>
                  <a:pt x="18164" y="4909"/>
                </a:cubicBezTo>
                <a:moveTo>
                  <a:pt x="7855" y="6382"/>
                </a:moveTo>
                <a:cubicBezTo>
                  <a:pt x="7364" y="6382"/>
                  <a:pt x="6873" y="5891"/>
                  <a:pt x="6873" y="5400"/>
                </a:cubicBezTo>
                <a:cubicBezTo>
                  <a:pt x="6873" y="4909"/>
                  <a:pt x="7364" y="4418"/>
                  <a:pt x="7855" y="4418"/>
                </a:cubicBezTo>
                <a:cubicBezTo>
                  <a:pt x="8345" y="4418"/>
                  <a:pt x="8836" y="4909"/>
                  <a:pt x="8836" y="5400"/>
                </a:cubicBezTo>
                <a:cubicBezTo>
                  <a:pt x="8836" y="5891"/>
                  <a:pt x="8345" y="6382"/>
                  <a:pt x="7855" y="6382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9" name="-Freeform 289">
            <a:extLst>
              <a:ext uri="{FF2B5EF4-FFF2-40B4-BE49-F238E27FC236}">
                <a16:creationId xmlns:a16="http://schemas.microsoft.com/office/drawing/2014/main" id="{576B8C52-74A8-4849-87E1-AC6EC232652E}"/>
              </a:ext>
            </a:extLst>
          </p:cNvPr>
          <p:cNvSpPr/>
          <p:nvPr/>
        </p:nvSpPr>
        <p:spPr>
          <a:xfrm>
            <a:off x="5699912" y="4490564"/>
            <a:ext cx="340033" cy="42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377"/>
                </a:moveTo>
                <a:cubicBezTo>
                  <a:pt x="10200" y="13255"/>
                  <a:pt x="9900" y="13132"/>
                  <a:pt x="9900" y="12886"/>
                </a:cubicBezTo>
                <a:cubicBezTo>
                  <a:pt x="9900" y="12641"/>
                  <a:pt x="10200" y="12518"/>
                  <a:pt x="10650" y="12518"/>
                </a:cubicBezTo>
                <a:cubicBezTo>
                  <a:pt x="10950" y="12518"/>
                  <a:pt x="11400" y="12641"/>
                  <a:pt x="11550" y="12641"/>
                </a:cubicBezTo>
                <a:cubicBezTo>
                  <a:pt x="11700" y="11905"/>
                  <a:pt x="11700" y="11905"/>
                  <a:pt x="11700" y="11905"/>
                </a:cubicBezTo>
                <a:cubicBezTo>
                  <a:pt x="11550" y="11905"/>
                  <a:pt x="11100" y="11782"/>
                  <a:pt x="10650" y="11782"/>
                </a:cubicBezTo>
                <a:cubicBezTo>
                  <a:pt x="9600" y="11782"/>
                  <a:pt x="8850" y="12273"/>
                  <a:pt x="8850" y="12886"/>
                </a:cubicBezTo>
                <a:cubicBezTo>
                  <a:pt x="8850" y="13500"/>
                  <a:pt x="9450" y="13868"/>
                  <a:pt x="10200" y="14114"/>
                </a:cubicBezTo>
                <a:cubicBezTo>
                  <a:pt x="10650" y="14236"/>
                  <a:pt x="10950" y="14359"/>
                  <a:pt x="10950" y="14605"/>
                </a:cubicBezTo>
                <a:cubicBezTo>
                  <a:pt x="10950" y="14850"/>
                  <a:pt x="10650" y="15095"/>
                  <a:pt x="10200" y="15095"/>
                </a:cubicBezTo>
                <a:cubicBezTo>
                  <a:pt x="9750" y="15095"/>
                  <a:pt x="9300" y="14973"/>
                  <a:pt x="9000" y="14850"/>
                </a:cubicBezTo>
                <a:cubicBezTo>
                  <a:pt x="8850" y="15586"/>
                  <a:pt x="8850" y="15586"/>
                  <a:pt x="8850" y="15586"/>
                </a:cubicBezTo>
                <a:cubicBezTo>
                  <a:pt x="9150" y="15709"/>
                  <a:pt x="9600" y="15709"/>
                  <a:pt x="10050" y="15709"/>
                </a:cubicBezTo>
                <a:cubicBezTo>
                  <a:pt x="11400" y="15709"/>
                  <a:pt x="11850" y="15218"/>
                  <a:pt x="11850" y="14605"/>
                </a:cubicBezTo>
                <a:cubicBezTo>
                  <a:pt x="11850" y="13991"/>
                  <a:pt x="11550" y="13623"/>
                  <a:pt x="10800" y="13377"/>
                </a:cubicBezTo>
                <a:moveTo>
                  <a:pt x="6750" y="11782"/>
                </a:moveTo>
                <a:cubicBezTo>
                  <a:pt x="6150" y="11782"/>
                  <a:pt x="5700" y="11782"/>
                  <a:pt x="5400" y="11905"/>
                </a:cubicBezTo>
                <a:cubicBezTo>
                  <a:pt x="5400" y="15709"/>
                  <a:pt x="5400" y="15709"/>
                  <a:pt x="5400" y="15709"/>
                </a:cubicBezTo>
                <a:cubicBezTo>
                  <a:pt x="6450" y="15709"/>
                  <a:pt x="6450" y="15709"/>
                  <a:pt x="6450" y="15709"/>
                </a:cubicBezTo>
                <a:cubicBezTo>
                  <a:pt x="6450" y="14359"/>
                  <a:pt x="6450" y="14359"/>
                  <a:pt x="6450" y="14359"/>
                </a:cubicBezTo>
                <a:cubicBezTo>
                  <a:pt x="6450" y="14359"/>
                  <a:pt x="6600" y="14359"/>
                  <a:pt x="6750" y="14359"/>
                </a:cubicBezTo>
                <a:cubicBezTo>
                  <a:pt x="7350" y="14359"/>
                  <a:pt x="7950" y="14236"/>
                  <a:pt x="8250" y="13868"/>
                </a:cubicBezTo>
                <a:cubicBezTo>
                  <a:pt x="8550" y="13745"/>
                  <a:pt x="8700" y="13377"/>
                  <a:pt x="8700" y="13009"/>
                </a:cubicBezTo>
                <a:cubicBezTo>
                  <a:pt x="8700" y="12641"/>
                  <a:pt x="8400" y="12273"/>
                  <a:pt x="8100" y="12150"/>
                </a:cubicBezTo>
                <a:cubicBezTo>
                  <a:pt x="7800" y="11905"/>
                  <a:pt x="7350" y="11782"/>
                  <a:pt x="6750" y="11782"/>
                </a:cubicBezTo>
                <a:moveTo>
                  <a:pt x="6750" y="13623"/>
                </a:moveTo>
                <a:cubicBezTo>
                  <a:pt x="6600" y="13623"/>
                  <a:pt x="6450" y="13623"/>
                  <a:pt x="6450" y="13623"/>
                </a:cubicBezTo>
                <a:cubicBezTo>
                  <a:pt x="6450" y="12518"/>
                  <a:pt x="6450" y="12518"/>
                  <a:pt x="6450" y="12518"/>
                </a:cubicBezTo>
                <a:cubicBezTo>
                  <a:pt x="6450" y="12518"/>
                  <a:pt x="6600" y="12395"/>
                  <a:pt x="6900" y="12395"/>
                </a:cubicBezTo>
                <a:cubicBezTo>
                  <a:pt x="7350" y="12395"/>
                  <a:pt x="7650" y="12641"/>
                  <a:pt x="7650" y="13009"/>
                </a:cubicBezTo>
                <a:cubicBezTo>
                  <a:pt x="7650" y="13377"/>
                  <a:pt x="7350" y="13623"/>
                  <a:pt x="6750" y="13623"/>
                </a:cubicBezTo>
                <a:moveTo>
                  <a:pt x="15600" y="0"/>
                </a:moveTo>
                <a:cubicBezTo>
                  <a:pt x="2400" y="0"/>
                  <a:pt x="2400" y="0"/>
                  <a:pt x="2400" y="0"/>
                </a:cubicBezTo>
                <a:cubicBezTo>
                  <a:pt x="1050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1050" y="21600"/>
                  <a:pt x="2400" y="21600"/>
                </a:cubicBezTo>
                <a:cubicBezTo>
                  <a:pt x="19200" y="21600"/>
                  <a:pt x="19200" y="21600"/>
                  <a:pt x="19200" y="21600"/>
                </a:cubicBezTo>
                <a:cubicBezTo>
                  <a:pt x="20550" y="21600"/>
                  <a:pt x="21600" y="20741"/>
                  <a:pt x="21600" y="19636"/>
                </a:cubicBezTo>
                <a:cubicBezTo>
                  <a:pt x="21600" y="5400"/>
                  <a:pt x="21600" y="5400"/>
                  <a:pt x="21600" y="5400"/>
                </a:cubicBezTo>
                <a:lnTo>
                  <a:pt x="15600" y="0"/>
                </a:lnTo>
                <a:close/>
                <a:moveTo>
                  <a:pt x="20400" y="19636"/>
                </a:moveTo>
                <a:cubicBezTo>
                  <a:pt x="20400" y="20127"/>
                  <a:pt x="19800" y="20618"/>
                  <a:pt x="19200" y="20618"/>
                </a:cubicBezTo>
                <a:cubicBezTo>
                  <a:pt x="2400" y="20618"/>
                  <a:pt x="2400" y="20618"/>
                  <a:pt x="2400" y="20618"/>
                </a:cubicBezTo>
                <a:cubicBezTo>
                  <a:pt x="1800" y="20618"/>
                  <a:pt x="1200" y="20127"/>
                  <a:pt x="1200" y="19636"/>
                </a:cubicBezTo>
                <a:cubicBezTo>
                  <a:pt x="1200" y="1964"/>
                  <a:pt x="1200" y="1964"/>
                  <a:pt x="1200" y="1964"/>
                </a:cubicBezTo>
                <a:cubicBezTo>
                  <a:pt x="1200" y="1473"/>
                  <a:pt x="1800" y="982"/>
                  <a:pt x="2400" y="982"/>
                </a:cubicBezTo>
                <a:cubicBezTo>
                  <a:pt x="13200" y="982"/>
                  <a:pt x="13200" y="982"/>
                  <a:pt x="13200" y="982"/>
                </a:cubicBezTo>
                <a:cubicBezTo>
                  <a:pt x="13200" y="5891"/>
                  <a:pt x="13200" y="5891"/>
                  <a:pt x="13200" y="5891"/>
                </a:cubicBezTo>
                <a:cubicBezTo>
                  <a:pt x="13200" y="6382"/>
                  <a:pt x="13800" y="6873"/>
                  <a:pt x="14400" y="6873"/>
                </a:cubicBezTo>
                <a:cubicBezTo>
                  <a:pt x="20400" y="6873"/>
                  <a:pt x="20400" y="6873"/>
                  <a:pt x="20400" y="6873"/>
                </a:cubicBezTo>
                <a:lnTo>
                  <a:pt x="20400" y="19636"/>
                </a:lnTo>
                <a:close/>
                <a:moveTo>
                  <a:pt x="14400" y="5891"/>
                </a:moveTo>
                <a:cubicBezTo>
                  <a:pt x="14400" y="982"/>
                  <a:pt x="14400" y="982"/>
                  <a:pt x="14400" y="982"/>
                </a:cubicBezTo>
                <a:cubicBezTo>
                  <a:pt x="15000" y="982"/>
                  <a:pt x="15000" y="982"/>
                  <a:pt x="15000" y="982"/>
                </a:cubicBezTo>
                <a:cubicBezTo>
                  <a:pt x="20400" y="5891"/>
                  <a:pt x="20400" y="5891"/>
                  <a:pt x="20400" y="5891"/>
                </a:cubicBezTo>
                <a:lnTo>
                  <a:pt x="14400" y="5891"/>
                </a:lnTo>
                <a:close/>
                <a:moveTo>
                  <a:pt x="12600" y="11905"/>
                </a:moveTo>
                <a:cubicBezTo>
                  <a:pt x="12600" y="15709"/>
                  <a:pt x="12600" y="15709"/>
                  <a:pt x="12600" y="15709"/>
                </a:cubicBezTo>
                <a:cubicBezTo>
                  <a:pt x="12900" y="15709"/>
                  <a:pt x="13200" y="15709"/>
                  <a:pt x="13800" y="15709"/>
                </a:cubicBezTo>
                <a:cubicBezTo>
                  <a:pt x="14700" y="15709"/>
                  <a:pt x="15300" y="15586"/>
                  <a:pt x="15900" y="15218"/>
                </a:cubicBezTo>
                <a:cubicBezTo>
                  <a:pt x="16200" y="14973"/>
                  <a:pt x="16500" y="14359"/>
                  <a:pt x="16500" y="13623"/>
                </a:cubicBezTo>
                <a:cubicBezTo>
                  <a:pt x="16500" y="13009"/>
                  <a:pt x="16350" y="12518"/>
                  <a:pt x="15750" y="12150"/>
                </a:cubicBezTo>
                <a:cubicBezTo>
                  <a:pt x="15450" y="11905"/>
                  <a:pt x="14850" y="11782"/>
                  <a:pt x="13950" y="11782"/>
                </a:cubicBezTo>
                <a:cubicBezTo>
                  <a:pt x="13500" y="11782"/>
                  <a:pt x="13050" y="11782"/>
                  <a:pt x="12600" y="11905"/>
                </a:cubicBezTo>
                <a:moveTo>
                  <a:pt x="15450" y="13745"/>
                </a:moveTo>
                <a:cubicBezTo>
                  <a:pt x="15450" y="14605"/>
                  <a:pt x="14850" y="15095"/>
                  <a:pt x="13950" y="15095"/>
                </a:cubicBezTo>
                <a:cubicBezTo>
                  <a:pt x="13800" y="15095"/>
                  <a:pt x="13800" y="15095"/>
                  <a:pt x="13650" y="15095"/>
                </a:cubicBezTo>
                <a:cubicBezTo>
                  <a:pt x="13650" y="12518"/>
                  <a:pt x="13650" y="12518"/>
                  <a:pt x="13650" y="12518"/>
                </a:cubicBezTo>
                <a:cubicBezTo>
                  <a:pt x="13800" y="12518"/>
                  <a:pt x="13950" y="12518"/>
                  <a:pt x="14100" y="12518"/>
                </a:cubicBezTo>
                <a:cubicBezTo>
                  <a:pt x="15000" y="12518"/>
                  <a:pt x="15450" y="12886"/>
                  <a:pt x="15450" y="1374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2" name="-Freeform 426">
            <a:extLst>
              <a:ext uri="{FF2B5EF4-FFF2-40B4-BE49-F238E27FC236}">
                <a16:creationId xmlns:a16="http://schemas.microsoft.com/office/drawing/2014/main" id="{A0CCC79F-F0AD-C740-BC8D-7406BE92C8AB}"/>
              </a:ext>
            </a:extLst>
          </p:cNvPr>
          <p:cNvSpPr/>
          <p:nvPr/>
        </p:nvSpPr>
        <p:spPr>
          <a:xfrm>
            <a:off x="4867407" y="5474953"/>
            <a:ext cx="399831" cy="402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7855"/>
                </a:moveTo>
                <a:cubicBezTo>
                  <a:pt x="9205" y="7855"/>
                  <a:pt x="7855" y="9205"/>
                  <a:pt x="7855" y="10800"/>
                </a:cubicBezTo>
                <a:cubicBezTo>
                  <a:pt x="7855" y="12395"/>
                  <a:pt x="9205" y="13745"/>
                  <a:pt x="10800" y="13745"/>
                </a:cubicBezTo>
                <a:cubicBezTo>
                  <a:pt x="12395" y="13745"/>
                  <a:pt x="13745" y="12395"/>
                  <a:pt x="13745" y="10800"/>
                </a:cubicBezTo>
                <a:cubicBezTo>
                  <a:pt x="13745" y="9205"/>
                  <a:pt x="12395" y="7855"/>
                  <a:pt x="10800" y="7855"/>
                </a:cubicBezTo>
                <a:moveTo>
                  <a:pt x="10800" y="12764"/>
                </a:moveTo>
                <a:cubicBezTo>
                  <a:pt x="9695" y="12764"/>
                  <a:pt x="8836" y="11905"/>
                  <a:pt x="8836" y="10800"/>
                </a:cubicBezTo>
                <a:cubicBezTo>
                  <a:pt x="8836" y="9695"/>
                  <a:pt x="9695" y="8836"/>
                  <a:pt x="10800" y="8836"/>
                </a:cubicBezTo>
                <a:cubicBezTo>
                  <a:pt x="11905" y="8836"/>
                  <a:pt x="12764" y="9695"/>
                  <a:pt x="12764" y="10800"/>
                </a:cubicBezTo>
                <a:cubicBezTo>
                  <a:pt x="12764" y="11905"/>
                  <a:pt x="11905" y="12764"/>
                  <a:pt x="10800" y="12764"/>
                </a:cubicBezTo>
                <a:moveTo>
                  <a:pt x="10800" y="3927"/>
                </a:moveTo>
                <a:cubicBezTo>
                  <a:pt x="6995" y="3927"/>
                  <a:pt x="3927" y="6995"/>
                  <a:pt x="3927" y="10800"/>
                </a:cubicBezTo>
                <a:cubicBezTo>
                  <a:pt x="3927" y="14605"/>
                  <a:pt x="6995" y="17673"/>
                  <a:pt x="10800" y="17673"/>
                </a:cubicBezTo>
                <a:cubicBezTo>
                  <a:pt x="14605" y="17673"/>
                  <a:pt x="17673" y="14605"/>
                  <a:pt x="17673" y="10800"/>
                </a:cubicBezTo>
                <a:cubicBezTo>
                  <a:pt x="17673" y="6995"/>
                  <a:pt x="14605" y="3927"/>
                  <a:pt x="10800" y="3927"/>
                </a:cubicBezTo>
                <a:moveTo>
                  <a:pt x="10800" y="16691"/>
                </a:moveTo>
                <a:cubicBezTo>
                  <a:pt x="7486" y="16691"/>
                  <a:pt x="4909" y="14114"/>
                  <a:pt x="4909" y="10800"/>
                </a:cubicBezTo>
                <a:cubicBezTo>
                  <a:pt x="4909" y="7486"/>
                  <a:pt x="7486" y="4909"/>
                  <a:pt x="10800" y="4909"/>
                </a:cubicBezTo>
                <a:cubicBezTo>
                  <a:pt x="14114" y="4909"/>
                  <a:pt x="16691" y="7486"/>
                  <a:pt x="16691" y="10800"/>
                </a:cubicBezTo>
                <a:cubicBezTo>
                  <a:pt x="16691" y="14114"/>
                  <a:pt x="14114" y="16691"/>
                  <a:pt x="10800" y="16691"/>
                </a:cubicBezTo>
                <a:moveTo>
                  <a:pt x="18286" y="18532"/>
                </a:moveTo>
                <a:cubicBezTo>
                  <a:pt x="20373" y="16568"/>
                  <a:pt x="21600" y="13868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cubicBezTo>
                  <a:pt x="4786" y="0"/>
                  <a:pt x="0" y="4786"/>
                  <a:pt x="0" y="10800"/>
                </a:cubicBezTo>
                <a:cubicBezTo>
                  <a:pt x="0" y="13868"/>
                  <a:pt x="1227" y="16568"/>
                  <a:pt x="3314" y="18532"/>
                </a:cubicBezTo>
                <a:cubicBezTo>
                  <a:pt x="2086" y="20741"/>
                  <a:pt x="2086" y="20741"/>
                  <a:pt x="2086" y="20741"/>
                </a:cubicBezTo>
                <a:cubicBezTo>
                  <a:pt x="1964" y="20864"/>
                  <a:pt x="1964" y="20986"/>
                  <a:pt x="1964" y="21109"/>
                </a:cubicBezTo>
                <a:cubicBezTo>
                  <a:pt x="1964" y="21355"/>
                  <a:pt x="2209" y="21600"/>
                  <a:pt x="2455" y="21600"/>
                </a:cubicBezTo>
                <a:cubicBezTo>
                  <a:pt x="2577" y="21600"/>
                  <a:pt x="2700" y="21600"/>
                  <a:pt x="2823" y="21477"/>
                </a:cubicBezTo>
                <a:cubicBezTo>
                  <a:pt x="2823" y="21355"/>
                  <a:pt x="2945" y="21355"/>
                  <a:pt x="2945" y="21232"/>
                </a:cubicBezTo>
                <a:cubicBezTo>
                  <a:pt x="4050" y="19268"/>
                  <a:pt x="4050" y="19268"/>
                  <a:pt x="4050" y="19268"/>
                </a:cubicBezTo>
                <a:cubicBezTo>
                  <a:pt x="5891" y="20741"/>
                  <a:pt x="8223" y="21600"/>
                  <a:pt x="10800" y="21600"/>
                </a:cubicBezTo>
                <a:cubicBezTo>
                  <a:pt x="13377" y="21600"/>
                  <a:pt x="15709" y="20741"/>
                  <a:pt x="17550" y="19268"/>
                </a:cubicBezTo>
                <a:cubicBezTo>
                  <a:pt x="18655" y="21232"/>
                  <a:pt x="18655" y="21232"/>
                  <a:pt x="18655" y="21232"/>
                </a:cubicBezTo>
                <a:cubicBezTo>
                  <a:pt x="18777" y="21477"/>
                  <a:pt x="18900" y="21600"/>
                  <a:pt x="19145" y="21600"/>
                </a:cubicBezTo>
                <a:cubicBezTo>
                  <a:pt x="19391" y="21600"/>
                  <a:pt x="19636" y="21355"/>
                  <a:pt x="19636" y="21109"/>
                </a:cubicBezTo>
                <a:cubicBezTo>
                  <a:pt x="19636" y="20986"/>
                  <a:pt x="19636" y="20864"/>
                  <a:pt x="19514" y="20741"/>
                </a:cubicBezTo>
                <a:lnTo>
                  <a:pt x="18286" y="18532"/>
                </a:lnTo>
                <a:close/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3" name="-Freeform 41">
            <a:extLst>
              <a:ext uri="{FF2B5EF4-FFF2-40B4-BE49-F238E27FC236}">
                <a16:creationId xmlns:a16="http://schemas.microsoft.com/office/drawing/2014/main" id="{46E7D2EC-6591-0E45-B019-6B9822350D8C}"/>
              </a:ext>
            </a:extLst>
          </p:cNvPr>
          <p:cNvSpPr/>
          <p:nvPr/>
        </p:nvSpPr>
        <p:spPr>
          <a:xfrm>
            <a:off x="5561079" y="2547100"/>
            <a:ext cx="409102" cy="364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320"/>
                  <a:pt x="0" y="9720"/>
                </a:cubicBezTo>
                <a:cubicBezTo>
                  <a:pt x="0" y="12420"/>
                  <a:pt x="1227" y="14715"/>
                  <a:pt x="3068" y="16470"/>
                </a:cubicBezTo>
                <a:cubicBezTo>
                  <a:pt x="1964" y="21600"/>
                  <a:pt x="1964" y="21600"/>
                  <a:pt x="1964" y="21600"/>
                </a:cubicBezTo>
                <a:cubicBezTo>
                  <a:pt x="7732" y="19035"/>
                  <a:pt x="7732" y="19035"/>
                  <a:pt x="7732" y="19035"/>
                </a:cubicBezTo>
                <a:cubicBezTo>
                  <a:pt x="8714" y="19305"/>
                  <a:pt x="9695" y="19440"/>
                  <a:pt x="10800" y="19440"/>
                </a:cubicBezTo>
                <a:cubicBezTo>
                  <a:pt x="16814" y="19440"/>
                  <a:pt x="21600" y="15120"/>
                  <a:pt x="21600" y="9720"/>
                </a:cubicBezTo>
                <a:cubicBezTo>
                  <a:pt x="21600" y="4320"/>
                  <a:pt x="16814" y="0"/>
                  <a:pt x="10800" y="0"/>
                </a:cubicBezTo>
                <a:moveTo>
                  <a:pt x="10800" y="18360"/>
                </a:moveTo>
                <a:cubicBezTo>
                  <a:pt x="9818" y="18360"/>
                  <a:pt x="8959" y="18225"/>
                  <a:pt x="7977" y="17955"/>
                </a:cubicBezTo>
                <a:cubicBezTo>
                  <a:pt x="7977" y="17955"/>
                  <a:pt x="7855" y="17955"/>
                  <a:pt x="7732" y="17955"/>
                </a:cubicBezTo>
                <a:cubicBezTo>
                  <a:pt x="7609" y="17955"/>
                  <a:pt x="7486" y="17955"/>
                  <a:pt x="7364" y="18090"/>
                </a:cubicBezTo>
                <a:cubicBezTo>
                  <a:pt x="3314" y="19845"/>
                  <a:pt x="3314" y="19845"/>
                  <a:pt x="3314" y="19845"/>
                </a:cubicBezTo>
                <a:cubicBezTo>
                  <a:pt x="4050" y="16740"/>
                  <a:pt x="4050" y="16740"/>
                  <a:pt x="4050" y="16740"/>
                </a:cubicBezTo>
                <a:cubicBezTo>
                  <a:pt x="4050" y="16335"/>
                  <a:pt x="3927" y="15930"/>
                  <a:pt x="3682" y="15660"/>
                </a:cubicBezTo>
                <a:cubicBezTo>
                  <a:pt x="1964" y="14040"/>
                  <a:pt x="982" y="11880"/>
                  <a:pt x="982" y="9720"/>
                </a:cubicBezTo>
                <a:cubicBezTo>
                  <a:pt x="982" y="4995"/>
                  <a:pt x="5400" y="1080"/>
                  <a:pt x="10800" y="1080"/>
                </a:cubicBezTo>
                <a:cubicBezTo>
                  <a:pt x="16200" y="1080"/>
                  <a:pt x="20618" y="4995"/>
                  <a:pt x="20618" y="9720"/>
                </a:cubicBezTo>
                <a:cubicBezTo>
                  <a:pt x="20618" y="14445"/>
                  <a:pt x="16200" y="18360"/>
                  <a:pt x="10800" y="1836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2F2F5"/>
                </a:solidFill>
              </a:defRPr>
            </a:pPr>
            <a:endParaRPr/>
          </a:p>
        </p:txBody>
      </p:sp>
      <p:sp>
        <p:nvSpPr>
          <p:cNvPr id="135" name="-Freeform 450">
            <a:extLst>
              <a:ext uri="{FF2B5EF4-FFF2-40B4-BE49-F238E27FC236}">
                <a16:creationId xmlns:a16="http://schemas.microsoft.com/office/drawing/2014/main" id="{4C1A48F0-EAE3-1941-9A22-330DCC1E2BAF}"/>
              </a:ext>
            </a:extLst>
          </p:cNvPr>
          <p:cNvSpPr/>
          <p:nvPr/>
        </p:nvSpPr>
        <p:spPr>
          <a:xfrm>
            <a:off x="8802474" y="4488519"/>
            <a:ext cx="395466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8836"/>
                </a:moveTo>
                <a:cubicBezTo>
                  <a:pt x="17182" y="8836"/>
                  <a:pt x="17182" y="8836"/>
                  <a:pt x="17182" y="8836"/>
                </a:cubicBezTo>
                <a:cubicBezTo>
                  <a:pt x="17427" y="8836"/>
                  <a:pt x="17673" y="8591"/>
                  <a:pt x="17673" y="8345"/>
                </a:cubicBezTo>
                <a:cubicBezTo>
                  <a:pt x="17673" y="8100"/>
                  <a:pt x="17427" y="7855"/>
                  <a:pt x="17182" y="7855"/>
                </a:cubicBezTo>
                <a:cubicBezTo>
                  <a:pt x="12273" y="7855"/>
                  <a:pt x="12273" y="7855"/>
                  <a:pt x="12273" y="7855"/>
                </a:cubicBezTo>
                <a:cubicBezTo>
                  <a:pt x="12027" y="7855"/>
                  <a:pt x="11782" y="8100"/>
                  <a:pt x="11782" y="8345"/>
                </a:cubicBezTo>
                <a:cubicBezTo>
                  <a:pt x="11782" y="8591"/>
                  <a:pt x="12027" y="8836"/>
                  <a:pt x="12273" y="8836"/>
                </a:cubicBezTo>
                <a:moveTo>
                  <a:pt x="12273" y="6873"/>
                </a:moveTo>
                <a:cubicBezTo>
                  <a:pt x="15218" y="6873"/>
                  <a:pt x="15218" y="6873"/>
                  <a:pt x="15218" y="6873"/>
                </a:cubicBezTo>
                <a:cubicBezTo>
                  <a:pt x="15464" y="6873"/>
                  <a:pt x="15709" y="6627"/>
                  <a:pt x="15709" y="6382"/>
                </a:cubicBezTo>
                <a:cubicBezTo>
                  <a:pt x="15709" y="6136"/>
                  <a:pt x="15464" y="5891"/>
                  <a:pt x="15218" y="5891"/>
                </a:cubicBezTo>
                <a:cubicBezTo>
                  <a:pt x="12273" y="5891"/>
                  <a:pt x="12273" y="5891"/>
                  <a:pt x="12273" y="5891"/>
                </a:cubicBezTo>
                <a:cubicBezTo>
                  <a:pt x="12027" y="5891"/>
                  <a:pt x="11782" y="6136"/>
                  <a:pt x="11782" y="6382"/>
                </a:cubicBezTo>
                <a:cubicBezTo>
                  <a:pt x="11782" y="6627"/>
                  <a:pt x="12027" y="6873"/>
                  <a:pt x="12273" y="6873"/>
                </a:cubicBezTo>
                <a:moveTo>
                  <a:pt x="12273" y="10800"/>
                </a:moveTo>
                <a:cubicBezTo>
                  <a:pt x="14236" y="10800"/>
                  <a:pt x="14236" y="10800"/>
                  <a:pt x="14236" y="10800"/>
                </a:cubicBezTo>
                <a:cubicBezTo>
                  <a:pt x="14482" y="10800"/>
                  <a:pt x="14727" y="10555"/>
                  <a:pt x="14727" y="10309"/>
                </a:cubicBezTo>
                <a:cubicBezTo>
                  <a:pt x="14727" y="10064"/>
                  <a:pt x="14482" y="9818"/>
                  <a:pt x="14236" y="9818"/>
                </a:cubicBezTo>
                <a:cubicBezTo>
                  <a:pt x="12273" y="9818"/>
                  <a:pt x="12273" y="9818"/>
                  <a:pt x="12273" y="9818"/>
                </a:cubicBezTo>
                <a:cubicBezTo>
                  <a:pt x="12027" y="9818"/>
                  <a:pt x="11782" y="10064"/>
                  <a:pt x="11782" y="10309"/>
                </a:cubicBezTo>
                <a:cubicBezTo>
                  <a:pt x="11782" y="10555"/>
                  <a:pt x="12027" y="10800"/>
                  <a:pt x="12273" y="10800"/>
                </a:cubicBezTo>
                <a:moveTo>
                  <a:pt x="4909" y="12764"/>
                </a:moveTo>
                <a:cubicBezTo>
                  <a:pt x="8836" y="12764"/>
                  <a:pt x="8836" y="12764"/>
                  <a:pt x="8836" y="12764"/>
                </a:cubicBezTo>
                <a:cubicBezTo>
                  <a:pt x="9327" y="12764"/>
                  <a:pt x="9818" y="12273"/>
                  <a:pt x="9818" y="11782"/>
                </a:cubicBezTo>
                <a:cubicBezTo>
                  <a:pt x="9818" y="6873"/>
                  <a:pt x="9818" y="6873"/>
                  <a:pt x="9818" y="6873"/>
                </a:cubicBezTo>
                <a:cubicBezTo>
                  <a:pt x="9818" y="6382"/>
                  <a:pt x="9327" y="5891"/>
                  <a:pt x="8836" y="5891"/>
                </a:cubicBezTo>
                <a:cubicBezTo>
                  <a:pt x="4909" y="5891"/>
                  <a:pt x="4909" y="5891"/>
                  <a:pt x="4909" y="5891"/>
                </a:cubicBezTo>
                <a:cubicBezTo>
                  <a:pt x="4418" y="5891"/>
                  <a:pt x="3927" y="6382"/>
                  <a:pt x="3927" y="6873"/>
                </a:cubicBezTo>
                <a:cubicBezTo>
                  <a:pt x="3927" y="11782"/>
                  <a:pt x="3927" y="11782"/>
                  <a:pt x="3927" y="11782"/>
                </a:cubicBezTo>
                <a:cubicBezTo>
                  <a:pt x="3927" y="12273"/>
                  <a:pt x="4418" y="12764"/>
                  <a:pt x="4909" y="12764"/>
                </a:cubicBezTo>
                <a:moveTo>
                  <a:pt x="4909" y="6873"/>
                </a:moveTo>
                <a:cubicBezTo>
                  <a:pt x="8836" y="6873"/>
                  <a:pt x="8836" y="6873"/>
                  <a:pt x="8836" y="6873"/>
                </a:cubicBezTo>
                <a:cubicBezTo>
                  <a:pt x="8836" y="11782"/>
                  <a:pt x="8836" y="11782"/>
                  <a:pt x="8836" y="11782"/>
                </a:cubicBezTo>
                <a:cubicBezTo>
                  <a:pt x="4909" y="11782"/>
                  <a:pt x="4909" y="11782"/>
                  <a:pt x="4909" y="11782"/>
                </a:cubicBezTo>
                <a:lnTo>
                  <a:pt x="4909" y="6873"/>
                </a:lnTo>
                <a:close/>
                <a:moveTo>
                  <a:pt x="12273" y="12764"/>
                </a:moveTo>
                <a:cubicBezTo>
                  <a:pt x="17182" y="12764"/>
                  <a:pt x="17182" y="12764"/>
                  <a:pt x="17182" y="12764"/>
                </a:cubicBezTo>
                <a:cubicBezTo>
                  <a:pt x="17427" y="12764"/>
                  <a:pt x="17673" y="12518"/>
                  <a:pt x="17673" y="12273"/>
                </a:cubicBezTo>
                <a:cubicBezTo>
                  <a:pt x="17673" y="12027"/>
                  <a:pt x="17427" y="11782"/>
                  <a:pt x="17182" y="11782"/>
                </a:cubicBezTo>
                <a:cubicBezTo>
                  <a:pt x="12273" y="11782"/>
                  <a:pt x="12273" y="11782"/>
                  <a:pt x="12273" y="11782"/>
                </a:cubicBezTo>
                <a:cubicBezTo>
                  <a:pt x="12027" y="11782"/>
                  <a:pt x="11782" y="12027"/>
                  <a:pt x="11782" y="12273"/>
                </a:cubicBezTo>
                <a:cubicBezTo>
                  <a:pt x="11782" y="12518"/>
                  <a:pt x="12027" y="12764"/>
                  <a:pt x="12273" y="12764"/>
                </a:cubicBezTo>
                <a:moveTo>
                  <a:pt x="20618" y="982"/>
                </a:moveTo>
                <a:cubicBezTo>
                  <a:pt x="11782" y="982"/>
                  <a:pt x="11782" y="982"/>
                  <a:pt x="11782" y="982"/>
                </a:cubicBezTo>
                <a:cubicBezTo>
                  <a:pt x="11782" y="491"/>
                  <a:pt x="11291" y="0"/>
                  <a:pt x="10800" y="0"/>
                </a:cubicBezTo>
                <a:cubicBezTo>
                  <a:pt x="10309" y="0"/>
                  <a:pt x="9818" y="491"/>
                  <a:pt x="9818" y="982"/>
                </a:cubicBezTo>
                <a:cubicBezTo>
                  <a:pt x="982" y="982"/>
                  <a:pt x="982" y="982"/>
                  <a:pt x="982" y="982"/>
                </a:cubicBezTo>
                <a:cubicBezTo>
                  <a:pt x="491" y="982"/>
                  <a:pt x="0" y="1473"/>
                  <a:pt x="0" y="1964"/>
                </a:cubicBezTo>
                <a:cubicBezTo>
                  <a:pt x="0" y="2945"/>
                  <a:pt x="0" y="2945"/>
                  <a:pt x="0" y="2945"/>
                </a:cubicBezTo>
                <a:cubicBezTo>
                  <a:pt x="0" y="3436"/>
                  <a:pt x="491" y="3927"/>
                  <a:pt x="982" y="3927"/>
                </a:cubicBezTo>
                <a:cubicBezTo>
                  <a:pt x="982" y="15709"/>
                  <a:pt x="982" y="15709"/>
                  <a:pt x="982" y="15709"/>
                </a:cubicBezTo>
                <a:cubicBezTo>
                  <a:pt x="982" y="16200"/>
                  <a:pt x="1473" y="16691"/>
                  <a:pt x="1964" y="16691"/>
                </a:cubicBezTo>
                <a:cubicBezTo>
                  <a:pt x="10309" y="16691"/>
                  <a:pt x="10309" y="16691"/>
                  <a:pt x="10309" y="16691"/>
                </a:cubicBezTo>
                <a:cubicBezTo>
                  <a:pt x="10309" y="17918"/>
                  <a:pt x="10309" y="17918"/>
                  <a:pt x="10309" y="17918"/>
                </a:cubicBezTo>
                <a:cubicBezTo>
                  <a:pt x="7486" y="20741"/>
                  <a:pt x="7486" y="20741"/>
                  <a:pt x="7486" y="20741"/>
                </a:cubicBezTo>
                <a:cubicBezTo>
                  <a:pt x="7364" y="20864"/>
                  <a:pt x="7364" y="20986"/>
                  <a:pt x="7364" y="21109"/>
                </a:cubicBezTo>
                <a:cubicBezTo>
                  <a:pt x="7364" y="21355"/>
                  <a:pt x="7609" y="21600"/>
                  <a:pt x="7855" y="21600"/>
                </a:cubicBezTo>
                <a:cubicBezTo>
                  <a:pt x="7977" y="21600"/>
                  <a:pt x="8100" y="21600"/>
                  <a:pt x="8223" y="21477"/>
                </a:cubicBezTo>
                <a:cubicBezTo>
                  <a:pt x="10800" y="18900"/>
                  <a:pt x="10800" y="18900"/>
                  <a:pt x="10800" y="18900"/>
                </a:cubicBezTo>
                <a:cubicBezTo>
                  <a:pt x="13377" y="21477"/>
                  <a:pt x="13377" y="21477"/>
                  <a:pt x="13377" y="21477"/>
                </a:cubicBezTo>
                <a:cubicBezTo>
                  <a:pt x="13500" y="21600"/>
                  <a:pt x="13623" y="21600"/>
                  <a:pt x="13745" y="21600"/>
                </a:cubicBezTo>
                <a:cubicBezTo>
                  <a:pt x="13991" y="21600"/>
                  <a:pt x="14236" y="21355"/>
                  <a:pt x="14236" y="21109"/>
                </a:cubicBezTo>
                <a:cubicBezTo>
                  <a:pt x="14236" y="20986"/>
                  <a:pt x="14236" y="20864"/>
                  <a:pt x="14114" y="20741"/>
                </a:cubicBezTo>
                <a:cubicBezTo>
                  <a:pt x="11291" y="17918"/>
                  <a:pt x="11291" y="17918"/>
                  <a:pt x="11291" y="17918"/>
                </a:cubicBezTo>
                <a:cubicBezTo>
                  <a:pt x="11291" y="16691"/>
                  <a:pt x="11291" y="16691"/>
                  <a:pt x="11291" y="16691"/>
                </a:cubicBezTo>
                <a:cubicBezTo>
                  <a:pt x="19636" y="16691"/>
                  <a:pt x="19636" y="16691"/>
                  <a:pt x="19636" y="16691"/>
                </a:cubicBezTo>
                <a:cubicBezTo>
                  <a:pt x="20127" y="16691"/>
                  <a:pt x="20618" y="16200"/>
                  <a:pt x="20618" y="15709"/>
                </a:cubicBezTo>
                <a:cubicBezTo>
                  <a:pt x="20618" y="3927"/>
                  <a:pt x="20618" y="3927"/>
                  <a:pt x="20618" y="3927"/>
                </a:cubicBezTo>
                <a:cubicBezTo>
                  <a:pt x="21109" y="3927"/>
                  <a:pt x="21600" y="3436"/>
                  <a:pt x="21600" y="2945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1473"/>
                  <a:pt x="21109" y="982"/>
                  <a:pt x="20618" y="982"/>
                </a:cubicBezTo>
                <a:moveTo>
                  <a:pt x="19636" y="15709"/>
                </a:moveTo>
                <a:cubicBezTo>
                  <a:pt x="1964" y="15709"/>
                  <a:pt x="1964" y="15709"/>
                  <a:pt x="1964" y="15709"/>
                </a:cubicBezTo>
                <a:cubicBezTo>
                  <a:pt x="1964" y="3927"/>
                  <a:pt x="1964" y="3927"/>
                  <a:pt x="1964" y="3927"/>
                </a:cubicBezTo>
                <a:cubicBezTo>
                  <a:pt x="19636" y="3927"/>
                  <a:pt x="19636" y="3927"/>
                  <a:pt x="19636" y="3927"/>
                </a:cubicBezTo>
                <a:lnTo>
                  <a:pt x="19636" y="15709"/>
                </a:lnTo>
                <a:close/>
                <a:moveTo>
                  <a:pt x="20618" y="2945"/>
                </a:moveTo>
                <a:cubicBezTo>
                  <a:pt x="982" y="2945"/>
                  <a:pt x="982" y="2945"/>
                  <a:pt x="982" y="2945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20618" y="1964"/>
                  <a:pt x="20618" y="1964"/>
                  <a:pt x="20618" y="1964"/>
                </a:cubicBezTo>
                <a:lnTo>
                  <a:pt x="20618" y="294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799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55AA874-9CCB-F744-8E8F-DC9CED7EA4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Icon Library</a:t>
            </a:r>
          </a:p>
        </p:txBody>
      </p:sp>
      <p:sp>
        <p:nvSpPr>
          <p:cNvPr id="16" name="-Freeform 17">
            <a:extLst>
              <a:ext uri="{FF2B5EF4-FFF2-40B4-BE49-F238E27FC236}">
                <a16:creationId xmlns:a16="http://schemas.microsoft.com/office/drawing/2014/main" id="{B56B8CA3-CE65-B846-9156-7BB59C39CBFE}"/>
              </a:ext>
            </a:extLst>
          </p:cNvPr>
          <p:cNvSpPr/>
          <p:nvPr/>
        </p:nvSpPr>
        <p:spPr>
          <a:xfrm>
            <a:off x="4603012" y="3637478"/>
            <a:ext cx="301029" cy="410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2764"/>
                </a:moveTo>
                <a:cubicBezTo>
                  <a:pt x="9281" y="12764"/>
                  <a:pt x="8100" y="13623"/>
                  <a:pt x="8100" y="14727"/>
                </a:cubicBezTo>
                <a:cubicBezTo>
                  <a:pt x="8100" y="15218"/>
                  <a:pt x="8437" y="15709"/>
                  <a:pt x="8775" y="16077"/>
                </a:cubicBezTo>
                <a:cubicBezTo>
                  <a:pt x="8775" y="16077"/>
                  <a:pt x="8775" y="16200"/>
                  <a:pt x="8775" y="16200"/>
                </a:cubicBezTo>
                <a:cubicBezTo>
                  <a:pt x="8775" y="17059"/>
                  <a:pt x="9619" y="17673"/>
                  <a:pt x="10800" y="17673"/>
                </a:cubicBezTo>
                <a:cubicBezTo>
                  <a:pt x="11981" y="17673"/>
                  <a:pt x="12825" y="17059"/>
                  <a:pt x="12825" y="16200"/>
                </a:cubicBezTo>
                <a:cubicBezTo>
                  <a:pt x="12825" y="16200"/>
                  <a:pt x="12825" y="16077"/>
                  <a:pt x="12825" y="16077"/>
                </a:cubicBezTo>
                <a:cubicBezTo>
                  <a:pt x="13163" y="15709"/>
                  <a:pt x="13500" y="15218"/>
                  <a:pt x="13500" y="14727"/>
                </a:cubicBezTo>
                <a:cubicBezTo>
                  <a:pt x="13500" y="13623"/>
                  <a:pt x="12319" y="12764"/>
                  <a:pt x="10800" y="12764"/>
                </a:cubicBezTo>
                <a:moveTo>
                  <a:pt x="11475" y="15586"/>
                </a:moveTo>
                <a:cubicBezTo>
                  <a:pt x="11475" y="16200"/>
                  <a:pt x="11475" y="16200"/>
                  <a:pt x="11475" y="16200"/>
                </a:cubicBezTo>
                <a:cubicBezTo>
                  <a:pt x="11475" y="16445"/>
                  <a:pt x="11138" y="16691"/>
                  <a:pt x="10800" y="16691"/>
                </a:cubicBezTo>
                <a:cubicBezTo>
                  <a:pt x="10462" y="16691"/>
                  <a:pt x="10125" y="16445"/>
                  <a:pt x="10125" y="16200"/>
                </a:cubicBezTo>
                <a:cubicBezTo>
                  <a:pt x="10125" y="15586"/>
                  <a:pt x="10125" y="15586"/>
                  <a:pt x="10125" y="15586"/>
                </a:cubicBezTo>
                <a:cubicBezTo>
                  <a:pt x="9787" y="15464"/>
                  <a:pt x="9450" y="15095"/>
                  <a:pt x="9450" y="14727"/>
                </a:cubicBezTo>
                <a:cubicBezTo>
                  <a:pt x="9450" y="14236"/>
                  <a:pt x="10125" y="13745"/>
                  <a:pt x="10800" y="13745"/>
                </a:cubicBezTo>
                <a:cubicBezTo>
                  <a:pt x="11475" y="13745"/>
                  <a:pt x="12150" y="14236"/>
                  <a:pt x="12150" y="14727"/>
                </a:cubicBezTo>
                <a:cubicBezTo>
                  <a:pt x="12150" y="15095"/>
                  <a:pt x="11813" y="15464"/>
                  <a:pt x="11475" y="15586"/>
                </a:cubicBezTo>
                <a:moveTo>
                  <a:pt x="18900" y="8836"/>
                </a:moveTo>
                <a:cubicBezTo>
                  <a:pt x="18900" y="5891"/>
                  <a:pt x="18900" y="5891"/>
                  <a:pt x="18900" y="5891"/>
                </a:cubicBezTo>
                <a:cubicBezTo>
                  <a:pt x="18900" y="2577"/>
                  <a:pt x="15356" y="0"/>
                  <a:pt x="10800" y="0"/>
                </a:cubicBezTo>
                <a:cubicBezTo>
                  <a:pt x="6244" y="0"/>
                  <a:pt x="2700" y="2577"/>
                  <a:pt x="2700" y="5891"/>
                </a:cubicBezTo>
                <a:cubicBezTo>
                  <a:pt x="2700" y="8836"/>
                  <a:pt x="2700" y="8836"/>
                  <a:pt x="2700" y="8836"/>
                </a:cubicBezTo>
                <a:cubicBezTo>
                  <a:pt x="1181" y="8836"/>
                  <a:pt x="0" y="9695"/>
                  <a:pt x="0" y="10800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1181" y="21600"/>
                  <a:pt x="2700" y="21600"/>
                </a:cubicBezTo>
                <a:cubicBezTo>
                  <a:pt x="18900" y="21600"/>
                  <a:pt x="18900" y="21600"/>
                  <a:pt x="18900" y="21600"/>
                </a:cubicBezTo>
                <a:cubicBezTo>
                  <a:pt x="20419" y="21600"/>
                  <a:pt x="21600" y="20741"/>
                  <a:pt x="21600" y="19636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9695"/>
                  <a:pt x="20419" y="8836"/>
                  <a:pt x="18900" y="8836"/>
                </a:cubicBezTo>
                <a:moveTo>
                  <a:pt x="4050" y="5891"/>
                </a:moveTo>
                <a:cubicBezTo>
                  <a:pt x="4050" y="3191"/>
                  <a:pt x="7087" y="982"/>
                  <a:pt x="10800" y="982"/>
                </a:cubicBezTo>
                <a:cubicBezTo>
                  <a:pt x="14513" y="982"/>
                  <a:pt x="17550" y="3191"/>
                  <a:pt x="17550" y="5891"/>
                </a:cubicBezTo>
                <a:cubicBezTo>
                  <a:pt x="17550" y="8836"/>
                  <a:pt x="17550" y="8836"/>
                  <a:pt x="17550" y="8836"/>
                </a:cubicBezTo>
                <a:cubicBezTo>
                  <a:pt x="4050" y="8836"/>
                  <a:pt x="4050" y="8836"/>
                  <a:pt x="4050" y="8836"/>
                </a:cubicBezTo>
                <a:lnTo>
                  <a:pt x="4050" y="5891"/>
                </a:lnTo>
                <a:close/>
                <a:moveTo>
                  <a:pt x="20250" y="19636"/>
                </a:moveTo>
                <a:cubicBezTo>
                  <a:pt x="20250" y="20127"/>
                  <a:pt x="19575" y="20618"/>
                  <a:pt x="18900" y="20618"/>
                </a:cubicBezTo>
                <a:cubicBezTo>
                  <a:pt x="2700" y="20618"/>
                  <a:pt x="2700" y="20618"/>
                  <a:pt x="2700" y="20618"/>
                </a:cubicBezTo>
                <a:cubicBezTo>
                  <a:pt x="2025" y="20618"/>
                  <a:pt x="1350" y="20127"/>
                  <a:pt x="1350" y="19636"/>
                </a:cubicBezTo>
                <a:cubicBezTo>
                  <a:pt x="1350" y="10800"/>
                  <a:pt x="1350" y="10800"/>
                  <a:pt x="1350" y="10800"/>
                </a:cubicBezTo>
                <a:cubicBezTo>
                  <a:pt x="1350" y="10309"/>
                  <a:pt x="2025" y="9818"/>
                  <a:pt x="2700" y="9818"/>
                </a:cubicBezTo>
                <a:cubicBezTo>
                  <a:pt x="18900" y="9818"/>
                  <a:pt x="18900" y="9818"/>
                  <a:pt x="18900" y="9818"/>
                </a:cubicBezTo>
                <a:cubicBezTo>
                  <a:pt x="19575" y="9818"/>
                  <a:pt x="20250" y="10309"/>
                  <a:pt x="20250" y="10800"/>
                </a:cubicBezTo>
                <a:lnTo>
                  <a:pt x="20250" y="196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" name="-Freeform 229">
            <a:extLst>
              <a:ext uri="{FF2B5EF4-FFF2-40B4-BE49-F238E27FC236}">
                <a16:creationId xmlns:a16="http://schemas.microsoft.com/office/drawing/2014/main" id="{6A52E2C2-8DD1-E94D-B4A3-7D4AA26817C6}"/>
              </a:ext>
            </a:extLst>
          </p:cNvPr>
          <p:cNvSpPr/>
          <p:nvPr/>
        </p:nvSpPr>
        <p:spPr>
          <a:xfrm>
            <a:off x="3493650" y="5563924"/>
            <a:ext cx="393542" cy="397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2" extrusionOk="0">
                <a:moveTo>
                  <a:pt x="4418" y="9693"/>
                </a:moveTo>
                <a:cubicBezTo>
                  <a:pt x="3436" y="9693"/>
                  <a:pt x="3436" y="9693"/>
                  <a:pt x="3436" y="9693"/>
                </a:cubicBezTo>
                <a:cubicBezTo>
                  <a:pt x="3191" y="9693"/>
                  <a:pt x="2945" y="9935"/>
                  <a:pt x="2945" y="10178"/>
                </a:cubicBezTo>
                <a:cubicBezTo>
                  <a:pt x="2945" y="10421"/>
                  <a:pt x="3191" y="10663"/>
                  <a:pt x="3436" y="10663"/>
                </a:cubicBezTo>
                <a:cubicBezTo>
                  <a:pt x="4418" y="10663"/>
                  <a:pt x="4418" y="10663"/>
                  <a:pt x="4418" y="10663"/>
                </a:cubicBezTo>
                <a:cubicBezTo>
                  <a:pt x="4664" y="10663"/>
                  <a:pt x="4909" y="10421"/>
                  <a:pt x="4909" y="10178"/>
                </a:cubicBezTo>
                <a:cubicBezTo>
                  <a:pt x="4909" y="9935"/>
                  <a:pt x="4664" y="9693"/>
                  <a:pt x="4418" y="9693"/>
                </a:cubicBezTo>
                <a:moveTo>
                  <a:pt x="7364" y="18430"/>
                </a:moveTo>
                <a:cubicBezTo>
                  <a:pt x="6382" y="18430"/>
                  <a:pt x="6382" y="18430"/>
                  <a:pt x="6382" y="18430"/>
                </a:cubicBezTo>
                <a:cubicBezTo>
                  <a:pt x="6136" y="18430"/>
                  <a:pt x="5891" y="18672"/>
                  <a:pt x="5891" y="18915"/>
                </a:cubicBezTo>
                <a:cubicBezTo>
                  <a:pt x="5891" y="19158"/>
                  <a:pt x="6136" y="19400"/>
                  <a:pt x="6382" y="19400"/>
                </a:cubicBezTo>
                <a:cubicBezTo>
                  <a:pt x="7364" y="19400"/>
                  <a:pt x="7364" y="19400"/>
                  <a:pt x="7364" y="19400"/>
                </a:cubicBezTo>
                <a:cubicBezTo>
                  <a:pt x="7609" y="19400"/>
                  <a:pt x="7855" y="19158"/>
                  <a:pt x="7855" y="18915"/>
                </a:cubicBezTo>
                <a:cubicBezTo>
                  <a:pt x="7855" y="18672"/>
                  <a:pt x="7609" y="18430"/>
                  <a:pt x="7364" y="18430"/>
                </a:cubicBezTo>
                <a:moveTo>
                  <a:pt x="4418" y="18430"/>
                </a:moveTo>
                <a:cubicBezTo>
                  <a:pt x="3436" y="18430"/>
                  <a:pt x="3436" y="18430"/>
                  <a:pt x="3436" y="18430"/>
                </a:cubicBezTo>
                <a:cubicBezTo>
                  <a:pt x="3191" y="18430"/>
                  <a:pt x="2945" y="18672"/>
                  <a:pt x="2945" y="18915"/>
                </a:cubicBezTo>
                <a:cubicBezTo>
                  <a:pt x="2945" y="19158"/>
                  <a:pt x="3191" y="19400"/>
                  <a:pt x="3436" y="19400"/>
                </a:cubicBezTo>
                <a:cubicBezTo>
                  <a:pt x="4418" y="19400"/>
                  <a:pt x="4418" y="19400"/>
                  <a:pt x="4418" y="19400"/>
                </a:cubicBezTo>
                <a:cubicBezTo>
                  <a:pt x="4664" y="19400"/>
                  <a:pt x="4909" y="19158"/>
                  <a:pt x="4909" y="18915"/>
                </a:cubicBezTo>
                <a:cubicBezTo>
                  <a:pt x="4909" y="18672"/>
                  <a:pt x="4664" y="18430"/>
                  <a:pt x="4418" y="18430"/>
                </a:cubicBezTo>
                <a:moveTo>
                  <a:pt x="15218" y="10663"/>
                </a:moveTo>
                <a:cubicBezTo>
                  <a:pt x="16200" y="10663"/>
                  <a:pt x="16200" y="10663"/>
                  <a:pt x="16200" y="10663"/>
                </a:cubicBezTo>
                <a:cubicBezTo>
                  <a:pt x="16445" y="10663"/>
                  <a:pt x="16691" y="10421"/>
                  <a:pt x="16691" y="10178"/>
                </a:cubicBezTo>
                <a:cubicBezTo>
                  <a:pt x="16691" y="9935"/>
                  <a:pt x="16445" y="9693"/>
                  <a:pt x="16200" y="9693"/>
                </a:cubicBezTo>
                <a:cubicBezTo>
                  <a:pt x="15218" y="9693"/>
                  <a:pt x="15218" y="9693"/>
                  <a:pt x="15218" y="9693"/>
                </a:cubicBezTo>
                <a:cubicBezTo>
                  <a:pt x="14973" y="9693"/>
                  <a:pt x="14727" y="9935"/>
                  <a:pt x="14727" y="10178"/>
                </a:cubicBezTo>
                <a:cubicBezTo>
                  <a:pt x="14727" y="10421"/>
                  <a:pt x="14973" y="10663"/>
                  <a:pt x="15218" y="10663"/>
                </a:cubicBezTo>
                <a:moveTo>
                  <a:pt x="16200" y="18430"/>
                </a:moveTo>
                <a:cubicBezTo>
                  <a:pt x="15218" y="18430"/>
                  <a:pt x="15218" y="18430"/>
                  <a:pt x="15218" y="18430"/>
                </a:cubicBezTo>
                <a:cubicBezTo>
                  <a:pt x="14973" y="18430"/>
                  <a:pt x="14727" y="18672"/>
                  <a:pt x="14727" y="18915"/>
                </a:cubicBezTo>
                <a:cubicBezTo>
                  <a:pt x="14727" y="19158"/>
                  <a:pt x="14973" y="19400"/>
                  <a:pt x="15218" y="19400"/>
                </a:cubicBezTo>
                <a:cubicBezTo>
                  <a:pt x="16200" y="19400"/>
                  <a:pt x="16200" y="19400"/>
                  <a:pt x="16200" y="19400"/>
                </a:cubicBezTo>
                <a:cubicBezTo>
                  <a:pt x="16445" y="19400"/>
                  <a:pt x="16691" y="19158"/>
                  <a:pt x="16691" y="18915"/>
                </a:cubicBezTo>
                <a:cubicBezTo>
                  <a:pt x="16691" y="18672"/>
                  <a:pt x="16445" y="18430"/>
                  <a:pt x="16200" y="18430"/>
                </a:cubicBezTo>
                <a:moveTo>
                  <a:pt x="17182" y="14061"/>
                </a:moveTo>
                <a:cubicBezTo>
                  <a:pt x="16936" y="14061"/>
                  <a:pt x="16691" y="14304"/>
                  <a:pt x="16691" y="14546"/>
                </a:cubicBezTo>
                <a:cubicBezTo>
                  <a:pt x="16691" y="14789"/>
                  <a:pt x="16936" y="15032"/>
                  <a:pt x="17182" y="15032"/>
                </a:cubicBezTo>
                <a:cubicBezTo>
                  <a:pt x="17427" y="15032"/>
                  <a:pt x="17673" y="14789"/>
                  <a:pt x="17673" y="14546"/>
                </a:cubicBezTo>
                <a:cubicBezTo>
                  <a:pt x="17673" y="14304"/>
                  <a:pt x="17427" y="14061"/>
                  <a:pt x="17182" y="14061"/>
                </a:cubicBezTo>
                <a:moveTo>
                  <a:pt x="7364" y="9693"/>
                </a:moveTo>
                <a:cubicBezTo>
                  <a:pt x="6382" y="9693"/>
                  <a:pt x="6382" y="9693"/>
                  <a:pt x="6382" y="9693"/>
                </a:cubicBezTo>
                <a:cubicBezTo>
                  <a:pt x="6136" y="9693"/>
                  <a:pt x="5891" y="9935"/>
                  <a:pt x="5891" y="10178"/>
                </a:cubicBezTo>
                <a:cubicBezTo>
                  <a:pt x="5891" y="10421"/>
                  <a:pt x="6136" y="10663"/>
                  <a:pt x="6382" y="10663"/>
                </a:cubicBezTo>
                <a:cubicBezTo>
                  <a:pt x="7364" y="10663"/>
                  <a:pt x="7364" y="10663"/>
                  <a:pt x="7364" y="10663"/>
                </a:cubicBezTo>
                <a:cubicBezTo>
                  <a:pt x="7609" y="10663"/>
                  <a:pt x="7855" y="10421"/>
                  <a:pt x="7855" y="10178"/>
                </a:cubicBezTo>
                <a:cubicBezTo>
                  <a:pt x="7855" y="9935"/>
                  <a:pt x="7609" y="9693"/>
                  <a:pt x="7364" y="9693"/>
                </a:cubicBezTo>
                <a:moveTo>
                  <a:pt x="13255" y="9693"/>
                </a:moveTo>
                <a:cubicBezTo>
                  <a:pt x="12273" y="9693"/>
                  <a:pt x="12273" y="9693"/>
                  <a:pt x="12273" y="9693"/>
                </a:cubicBezTo>
                <a:cubicBezTo>
                  <a:pt x="12027" y="9693"/>
                  <a:pt x="11782" y="9935"/>
                  <a:pt x="11782" y="10178"/>
                </a:cubicBezTo>
                <a:cubicBezTo>
                  <a:pt x="11782" y="10421"/>
                  <a:pt x="12027" y="10663"/>
                  <a:pt x="12273" y="10663"/>
                </a:cubicBezTo>
                <a:cubicBezTo>
                  <a:pt x="13255" y="10663"/>
                  <a:pt x="13255" y="10663"/>
                  <a:pt x="13255" y="10663"/>
                </a:cubicBezTo>
                <a:cubicBezTo>
                  <a:pt x="13500" y="10663"/>
                  <a:pt x="13745" y="10421"/>
                  <a:pt x="13745" y="10178"/>
                </a:cubicBezTo>
                <a:cubicBezTo>
                  <a:pt x="13745" y="9935"/>
                  <a:pt x="13500" y="9693"/>
                  <a:pt x="13255" y="9693"/>
                </a:cubicBezTo>
                <a:moveTo>
                  <a:pt x="19636" y="11634"/>
                </a:moveTo>
                <a:cubicBezTo>
                  <a:pt x="19636" y="7751"/>
                  <a:pt x="19636" y="7751"/>
                  <a:pt x="19636" y="7751"/>
                </a:cubicBezTo>
                <a:cubicBezTo>
                  <a:pt x="19636" y="6659"/>
                  <a:pt x="18777" y="5809"/>
                  <a:pt x="17673" y="5809"/>
                </a:cubicBezTo>
                <a:cubicBezTo>
                  <a:pt x="16936" y="5809"/>
                  <a:pt x="16936" y="5809"/>
                  <a:pt x="16936" y="5809"/>
                </a:cubicBezTo>
                <a:cubicBezTo>
                  <a:pt x="15832" y="1441"/>
                  <a:pt x="15832" y="1441"/>
                  <a:pt x="15832" y="1441"/>
                </a:cubicBezTo>
                <a:cubicBezTo>
                  <a:pt x="15464" y="349"/>
                  <a:pt x="14482" y="-258"/>
                  <a:pt x="13377" y="106"/>
                </a:cubicBezTo>
                <a:cubicBezTo>
                  <a:pt x="3436" y="2654"/>
                  <a:pt x="3436" y="2654"/>
                  <a:pt x="3436" y="2654"/>
                </a:cubicBezTo>
                <a:cubicBezTo>
                  <a:pt x="2455" y="2897"/>
                  <a:pt x="1841" y="3989"/>
                  <a:pt x="2086" y="5081"/>
                </a:cubicBezTo>
                <a:cubicBezTo>
                  <a:pt x="2332" y="5809"/>
                  <a:pt x="2332" y="5809"/>
                  <a:pt x="2332" y="5809"/>
                </a:cubicBezTo>
                <a:cubicBezTo>
                  <a:pt x="1964" y="5809"/>
                  <a:pt x="1964" y="5809"/>
                  <a:pt x="1964" y="5809"/>
                </a:cubicBezTo>
                <a:cubicBezTo>
                  <a:pt x="859" y="5809"/>
                  <a:pt x="0" y="6659"/>
                  <a:pt x="0" y="7751"/>
                </a:cubicBezTo>
                <a:cubicBezTo>
                  <a:pt x="0" y="19400"/>
                  <a:pt x="0" y="19400"/>
                  <a:pt x="0" y="19400"/>
                </a:cubicBezTo>
                <a:cubicBezTo>
                  <a:pt x="0" y="20493"/>
                  <a:pt x="859" y="21342"/>
                  <a:pt x="1964" y="21342"/>
                </a:cubicBezTo>
                <a:cubicBezTo>
                  <a:pt x="17673" y="21342"/>
                  <a:pt x="17673" y="21342"/>
                  <a:pt x="17673" y="21342"/>
                </a:cubicBezTo>
                <a:cubicBezTo>
                  <a:pt x="18777" y="21342"/>
                  <a:pt x="19636" y="20493"/>
                  <a:pt x="19636" y="19400"/>
                </a:cubicBezTo>
                <a:cubicBezTo>
                  <a:pt x="19636" y="17459"/>
                  <a:pt x="19636" y="17459"/>
                  <a:pt x="19636" y="17459"/>
                </a:cubicBezTo>
                <a:cubicBezTo>
                  <a:pt x="20741" y="17459"/>
                  <a:pt x="21600" y="16609"/>
                  <a:pt x="21600" y="15517"/>
                </a:cubicBezTo>
                <a:cubicBezTo>
                  <a:pt x="21600" y="13576"/>
                  <a:pt x="21600" y="13576"/>
                  <a:pt x="21600" y="13576"/>
                </a:cubicBezTo>
                <a:cubicBezTo>
                  <a:pt x="21600" y="12484"/>
                  <a:pt x="20741" y="11634"/>
                  <a:pt x="19636" y="11634"/>
                </a:cubicBezTo>
                <a:moveTo>
                  <a:pt x="17673" y="6780"/>
                </a:moveTo>
                <a:cubicBezTo>
                  <a:pt x="18164" y="6780"/>
                  <a:pt x="18655" y="7266"/>
                  <a:pt x="18655" y="7751"/>
                </a:cubicBezTo>
                <a:cubicBezTo>
                  <a:pt x="18655" y="7994"/>
                  <a:pt x="18655" y="7994"/>
                  <a:pt x="18655" y="7994"/>
                </a:cubicBezTo>
                <a:cubicBezTo>
                  <a:pt x="18409" y="7872"/>
                  <a:pt x="18041" y="7751"/>
                  <a:pt x="17673" y="7751"/>
                </a:cubicBezTo>
                <a:cubicBezTo>
                  <a:pt x="17550" y="7751"/>
                  <a:pt x="17550" y="7751"/>
                  <a:pt x="17550" y="7751"/>
                </a:cubicBezTo>
                <a:cubicBezTo>
                  <a:pt x="17182" y="6780"/>
                  <a:pt x="17182" y="6780"/>
                  <a:pt x="17182" y="6780"/>
                </a:cubicBezTo>
                <a:lnTo>
                  <a:pt x="17673" y="6780"/>
                </a:lnTo>
                <a:close/>
                <a:moveTo>
                  <a:pt x="15832" y="5445"/>
                </a:moveTo>
                <a:cubicBezTo>
                  <a:pt x="16445" y="7751"/>
                  <a:pt x="16445" y="7751"/>
                  <a:pt x="16445" y="7751"/>
                </a:cubicBezTo>
                <a:cubicBezTo>
                  <a:pt x="6995" y="7751"/>
                  <a:pt x="6995" y="7751"/>
                  <a:pt x="6995" y="7751"/>
                </a:cubicBezTo>
                <a:lnTo>
                  <a:pt x="15832" y="5445"/>
                </a:lnTo>
                <a:close/>
                <a:moveTo>
                  <a:pt x="3682" y="3625"/>
                </a:moveTo>
                <a:cubicBezTo>
                  <a:pt x="13623" y="955"/>
                  <a:pt x="13623" y="955"/>
                  <a:pt x="13623" y="955"/>
                </a:cubicBezTo>
                <a:cubicBezTo>
                  <a:pt x="14114" y="834"/>
                  <a:pt x="14727" y="1198"/>
                  <a:pt x="14850" y="1684"/>
                </a:cubicBezTo>
                <a:cubicBezTo>
                  <a:pt x="15095" y="2654"/>
                  <a:pt x="15095" y="2654"/>
                  <a:pt x="15095" y="2654"/>
                </a:cubicBezTo>
                <a:cubicBezTo>
                  <a:pt x="3314" y="5688"/>
                  <a:pt x="3314" y="5688"/>
                  <a:pt x="3314" y="5688"/>
                </a:cubicBezTo>
                <a:cubicBezTo>
                  <a:pt x="3068" y="4717"/>
                  <a:pt x="3068" y="4717"/>
                  <a:pt x="3068" y="4717"/>
                </a:cubicBezTo>
                <a:cubicBezTo>
                  <a:pt x="2945" y="4232"/>
                  <a:pt x="3191" y="3746"/>
                  <a:pt x="3682" y="3625"/>
                </a:cubicBezTo>
                <a:moveTo>
                  <a:pt x="982" y="7751"/>
                </a:moveTo>
                <a:cubicBezTo>
                  <a:pt x="982" y="7266"/>
                  <a:pt x="1473" y="6780"/>
                  <a:pt x="1964" y="6780"/>
                </a:cubicBezTo>
                <a:cubicBezTo>
                  <a:pt x="2577" y="6780"/>
                  <a:pt x="2577" y="6780"/>
                  <a:pt x="2577" y="6780"/>
                </a:cubicBezTo>
                <a:cubicBezTo>
                  <a:pt x="2823" y="7751"/>
                  <a:pt x="2823" y="7751"/>
                  <a:pt x="2823" y="7751"/>
                </a:cubicBezTo>
                <a:cubicBezTo>
                  <a:pt x="1964" y="7751"/>
                  <a:pt x="1964" y="7751"/>
                  <a:pt x="1964" y="7751"/>
                </a:cubicBezTo>
                <a:cubicBezTo>
                  <a:pt x="1595" y="7751"/>
                  <a:pt x="1227" y="7872"/>
                  <a:pt x="982" y="7994"/>
                </a:cubicBezTo>
                <a:lnTo>
                  <a:pt x="982" y="7751"/>
                </a:lnTo>
                <a:close/>
                <a:moveTo>
                  <a:pt x="18655" y="19400"/>
                </a:moveTo>
                <a:cubicBezTo>
                  <a:pt x="18655" y="19886"/>
                  <a:pt x="18164" y="20371"/>
                  <a:pt x="17673" y="20371"/>
                </a:cubicBezTo>
                <a:cubicBezTo>
                  <a:pt x="1964" y="20371"/>
                  <a:pt x="1964" y="20371"/>
                  <a:pt x="1964" y="20371"/>
                </a:cubicBezTo>
                <a:cubicBezTo>
                  <a:pt x="1473" y="20371"/>
                  <a:pt x="982" y="19886"/>
                  <a:pt x="982" y="19400"/>
                </a:cubicBezTo>
                <a:cubicBezTo>
                  <a:pt x="982" y="9693"/>
                  <a:pt x="982" y="9693"/>
                  <a:pt x="982" y="9693"/>
                </a:cubicBezTo>
                <a:cubicBezTo>
                  <a:pt x="982" y="9207"/>
                  <a:pt x="1473" y="8722"/>
                  <a:pt x="1964" y="8722"/>
                </a:cubicBezTo>
                <a:cubicBezTo>
                  <a:pt x="17673" y="8722"/>
                  <a:pt x="17673" y="8722"/>
                  <a:pt x="17673" y="8722"/>
                </a:cubicBezTo>
                <a:cubicBezTo>
                  <a:pt x="18164" y="8722"/>
                  <a:pt x="18655" y="9207"/>
                  <a:pt x="18655" y="9693"/>
                </a:cubicBezTo>
                <a:cubicBezTo>
                  <a:pt x="18655" y="11634"/>
                  <a:pt x="18655" y="11634"/>
                  <a:pt x="18655" y="11634"/>
                </a:cubicBezTo>
                <a:cubicBezTo>
                  <a:pt x="16691" y="11634"/>
                  <a:pt x="16691" y="11634"/>
                  <a:pt x="16691" y="11634"/>
                </a:cubicBezTo>
                <a:cubicBezTo>
                  <a:pt x="15586" y="11634"/>
                  <a:pt x="14727" y="12484"/>
                  <a:pt x="14727" y="13576"/>
                </a:cubicBezTo>
                <a:cubicBezTo>
                  <a:pt x="14727" y="15517"/>
                  <a:pt x="14727" y="15517"/>
                  <a:pt x="14727" y="15517"/>
                </a:cubicBezTo>
                <a:cubicBezTo>
                  <a:pt x="14727" y="16609"/>
                  <a:pt x="15586" y="17459"/>
                  <a:pt x="16691" y="17459"/>
                </a:cubicBezTo>
                <a:cubicBezTo>
                  <a:pt x="18655" y="17459"/>
                  <a:pt x="18655" y="17459"/>
                  <a:pt x="18655" y="17459"/>
                </a:cubicBezTo>
                <a:lnTo>
                  <a:pt x="18655" y="19400"/>
                </a:lnTo>
                <a:close/>
                <a:moveTo>
                  <a:pt x="20618" y="15517"/>
                </a:moveTo>
                <a:cubicBezTo>
                  <a:pt x="20618" y="16003"/>
                  <a:pt x="20127" y="16488"/>
                  <a:pt x="19636" y="16488"/>
                </a:cubicBezTo>
                <a:cubicBezTo>
                  <a:pt x="16691" y="16488"/>
                  <a:pt x="16691" y="16488"/>
                  <a:pt x="16691" y="16488"/>
                </a:cubicBezTo>
                <a:cubicBezTo>
                  <a:pt x="16200" y="16488"/>
                  <a:pt x="15709" y="16003"/>
                  <a:pt x="15709" y="15517"/>
                </a:cubicBezTo>
                <a:cubicBezTo>
                  <a:pt x="15709" y="13576"/>
                  <a:pt x="15709" y="13576"/>
                  <a:pt x="15709" y="13576"/>
                </a:cubicBezTo>
                <a:cubicBezTo>
                  <a:pt x="15709" y="13090"/>
                  <a:pt x="16200" y="12605"/>
                  <a:pt x="16691" y="12605"/>
                </a:cubicBezTo>
                <a:cubicBezTo>
                  <a:pt x="19636" y="12605"/>
                  <a:pt x="19636" y="12605"/>
                  <a:pt x="19636" y="12605"/>
                </a:cubicBezTo>
                <a:cubicBezTo>
                  <a:pt x="20127" y="12605"/>
                  <a:pt x="20618" y="13090"/>
                  <a:pt x="20618" y="13576"/>
                </a:cubicBezTo>
                <a:lnTo>
                  <a:pt x="20618" y="15517"/>
                </a:lnTo>
                <a:close/>
                <a:moveTo>
                  <a:pt x="10309" y="18430"/>
                </a:moveTo>
                <a:cubicBezTo>
                  <a:pt x="9327" y="18430"/>
                  <a:pt x="9327" y="18430"/>
                  <a:pt x="9327" y="18430"/>
                </a:cubicBezTo>
                <a:cubicBezTo>
                  <a:pt x="9082" y="18430"/>
                  <a:pt x="8836" y="18672"/>
                  <a:pt x="8836" y="18915"/>
                </a:cubicBezTo>
                <a:cubicBezTo>
                  <a:pt x="8836" y="19158"/>
                  <a:pt x="9082" y="19400"/>
                  <a:pt x="9327" y="19400"/>
                </a:cubicBezTo>
                <a:cubicBezTo>
                  <a:pt x="10309" y="19400"/>
                  <a:pt x="10309" y="19400"/>
                  <a:pt x="10309" y="19400"/>
                </a:cubicBezTo>
                <a:cubicBezTo>
                  <a:pt x="10555" y="19400"/>
                  <a:pt x="10800" y="19158"/>
                  <a:pt x="10800" y="18915"/>
                </a:cubicBezTo>
                <a:cubicBezTo>
                  <a:pt x="10800" y="18672"/>
                  <a:pt x="10555" y="18430"/>
                  <a:pt x="10309" y="18430"/>
                </a:cubicBezTo>
                <a:moveTo>
                  <a:pt x="13255" y="18430"/>
                </a:moveTo>
                <a:cubicBezTo>
                  <a:pt x="12273" y="18430"/>
                  <a:pt x="12273" y="18430"/>
                  <a:pt x="12273" y="18430"/>
                </a:cubicBezTo>
                <a:cubicBezTo>
                  <a:pt x="12027" y="18430"/>
                  <a:pt x="11782" y="18672"/>
                  <a:pt x="11782" y="18915"/>
                </a:cubicBezTo>
                <a:cubicBezTo>
                  <a:pt x="11782" y="19158"/>
                  <a:pt x="12027" y="19400"/>
                  <a:pt x="12273" y="19400"/>
                </a:cubicBezTo>
                <a:cubicBezTo>
                  <a:pt x="13255" y="19400"/>
                  <a:pt x="13255" y="19400"/>
                  <a:pt x="13255" y="19400"/>
                </a:cubicBezTo>
                <a:cubicBezTo>
                  <a:pt x="13500" y="19400"/>
                  <a:pt x="13745" y="19158"/>
                  <a:pt x="13745" y="18915"/>
                </a:cubicBezTo>
                <a:cubicBezTo>
                  <a:pt x="13745" y="18672"/>
                  <a:pt x="13500" y="18430"/>
                  <a:pt x="13255" y="18430"/>
                </a:cubicBezTo>
                <a:moveTo>
                  <a:pt x="10309" y="9693"/>
                </a:moveTo>
                <a:cubicBezTo>
                  <a:pt x="9327" y="9693"/>
                  <a:pt x="9327" y="9693"/>
                  <a:pt x="9327" y="9693"/>
                </a:cubicBezTo>
                <a:cubicBezTo>
                  <a:pt x="9082" y="9693"/>
                  <a:pt x="8836" y="9935"/>
                  <a:pt x="8836" y="10178"/>
                </a:cubicBezTo>
                <a:cubicBezTo>
                  <a:pt x="8836" y="10421"/>
                  <a:pt x="9082" y="10663"/>
                  <a:pt x="9327" y="10663"/>
                </a:cubicBezTo>
                <a:cubicBezTo>
                  <a:pt x="10309" y="10663"/>
                  <a:pt x="10309" y="10663"/>
                  <a:pt x="10309" y="10663"/>
                </a:cubicBezTo>
                <a:cubicBezTo>
                  <a:pt x="10555" y="10663"/>
                  <a:pt x="10800" y="10421"/>
                  <a:pt x="10800" y="10178"/>
                </a:cubicBezTo>
                <a:cubicBezTo>
                  <a:pt x="10800" y="9935"/>
                  <a:pt x="10555" y="9693"/>
                  <a:pt x="10309" y="969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-Freeform 127">
            <a:extLst>
              <a:ext uri="{FF2B5EF4-FFF2-40B4-BE49-F238E27FC236}">
                <a16:creationId xmlns:a16="http://schemas.microsoft.com/office/drawing/2014/main" id="{06675CD0-4835-BE41-95D4-FD316010E712}"/>
              </a:ext>
            </a:extLst>
          </p:cNvPr>
          <p:cNvSpPr/>
          <p:nvPr/>
        </p:nvSpPr>
        <p:spPr>
          <a:xfrm>
            <a:off x="6729086" y="1705301"/>
            <a:ext cx="409102" cy="263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971"/>
                </a:moveTo>
                <a:cubicBezTo>
                  <a:pt x="11291" y="16971"/>
                  <a:pt x="11291" y="16971"/>
                  <a:pt x="11291" y="16971"/>
                </a:cubicBezTo>
                <a:cubicBezTo>
                  <a:pt x="12641" y="16971"/>
                  <a:pt x="13745" y="15236"/>
                  <a:pt x="13745" y="13114"/>
                </a:cubicBezTo>
                <a:cubicBezTo>
                  <a:pt x="13745" y="10993"/>
                  <a:pt x="12641" y="9257"/>
                  <a:pt x="11291" y="9257"/>
                </a:cubicBezTo>
                <a:cubicBezTo>
                  <a:pt x="9941" y="9257"/>
                  <a:pt x="8836" y="10993"/>
                  <a:pt x="8836" y="13114"/>
                </a:cubicBezTo>
                <a:cubicBezTo>
                  <a:pt x="8836" y="14079"/>
                  <a:pt x="9082" y="14850"/>
                  <a:pt x="9327" y="15429"/>
                </a:cubicBezTo>
                <a:cubicBezTo>
                  <a:pt x="7364" y="15429"/>
                  <a:pt x="7364" y="15429"/>
                  <a:pt x="7364" y="15429"/>
                </a:cubicBezTo>
                <a:cubicBezTo>
                  <a:pt x="7609" y="14850"/>
                  <a:pt x="7855" y="14079"/>
                  <a:pt x="7855" y="13114"/>
                </a:cubicBezTo>
                <a:cubicBezTo>
                  <a:pt x="7855" y="10993"/>
                  <a:pt x="6750" y="9257"/>
                  <a:pt x="5400" y="9257"/>
                </a:cubicBezTo>
                <a:cubicBezTo>
                  <a:pt x="4050" y="9257"/>
                  <a:pt x="2945" y="10993"/>
                  <a:pt x="2945" y="13114"/>
                </a:cubicBezTo>
                <a:cubicBezTo>
                  <a:pt x="2945" y="15236"/>
                  <a:pt x="4050" y="16971"/>
                  <a:pt x="5400" y="16971"/>
                </a:cubicBezTo>
                <a:moveTo>
                  <a:pt x="11291" y="10800"/>
                </a:moveTo>
                <a:cubicBezTo>
                  <a:pt x="12150" y="10800"/>
                  <a:pt x="12764" y="11764"/>
                  <a:pt x="12764" y="13114"/>
                </a:cubicBezTo>
                <a:cubicBezTo>
                  <a:pt x="12764" y="14464"/>
                  <a:pt x="12150" y="15429"/>
                  <a:pt x="11291" y="15429"/>
                </a:cubicBezTo>
                <a:cubicBezTo>
                  <a:pt x="10432" y="15429"/>
                  <a:pt x="9818" y="14464"/>
                  <a:pt x="9818" y="13114"/>
                </a:cubicBezTo>
                <a:cubicBezTo>
                  <a:pt x="9818" y="11764"/>
                  <a:pt x="10432" y="10800"/>
                  <a:pt x="11291" y="10800"/>
                </a:cubicBezTo>
                <a:moveTo>
                  <a:pt x="5400" y="10800"/>
                </a:moveTo>
                <a:cubicBezTo>
                  <a:pt x="6259" y="10800"/>
                  <a:pt x="6873" y="11764"/>
                  <a:pt x="6873" y="13114"/>
                </a:cubicBezTo>
                <a:cubicBezTo>
                  <a:pt x="6873" y="14464"/>
                  <a:pt x="6259" y="15429"/>
                  <a:pt x="5400" y="15429"/>
                </a:cubicBezTo>
                <a:cubicBezTo>
                  <a:pt x="4541" y="15429"/>
                  <a:pt x="3927" y="14464"/>
                  <a:pt x="3927" y="13114"/>
                </a:cubicBezTo>
                <a:cubicBezTo>
                  <a:pt x="3927" y="11764"/>
                  <a:pt x="4541" y="10800"/>
                  <a:pt x="5400" y="10800"/>
                </a:cubicBezTo>
                <a:moveTo>
                  <a:pt x="14236" y="3086"/>
                </a:moveTo>
                <a:cubicBezTo>
                  <a:pt x="13991" y="3086"/>
                  <a:pt x="13745" y="3471"/>
                  <a:pt x="13745" y="3857"/>
                </a:cubicBezTo>
                <a:cubicBezTo>
                  <a:pt x="13745" y="4243"/>
                  <a:pt x="13991" y="4629"/>
                  <a:pt x="14236" y="4629"/>
                </a:cubicBezTo>
                <a:cubicBezTo>
                  <a:pt x="14482" y="4629"/>
                  <a:pt x="14727" y="4243"/>
                  <a:pt x="14727" y="3857"/>
                </a:cubicBezTo>
                <a:cubicBezTo>
                  <a:pt x="14727" y="3471"/>
                  <a:pt x="14482" y="3086"/>
                  <a:pt x="14236" y="3086"/>
                </a:cubicBezTo>
                <a:moveTo>
                  <a:pt x="12273" y="3086"/>
                </a:moveTo>
                <a:cubicBezTo>
                  <a:pt x="12027" y="3086"/>
                  <a:pt x="11782" y="3471"/>
                  <a:pt x="11782" y="3857"/>
                </a:cubicBezTo>
                <a:cubicBezTo>
                  <a:pt x="11782" y="4243"/>
                  <a:pt x="12027" y="4629"/>
                  <a:pt x="12273" y="4629"/>
                </a:cubicBezTo>
                <a:cubicBezTo>
                  <a:pt x="12518" y="4629"/>
                  <a:pt x="12764" y="4243"/>
                  <a:pt x="12764" y="3857"/>
                </a:cubicBezTo>
                <a:cubicBezTo>
                  <a:pt x="12764" y="3471"/>
                  <a:pt x="12518" y="3086"/>
                  <a:pt x="12273" y="3086"/>
                </a:cubicBezTo>
                <a:moveTo>
                  <a:pt x="21109" y="3086"/>
                </a:moveTo>
                <a:cubicBezTo>
                  <a:pt x="20986" y="3086"/>
                  <a:pt x="20986" y="3086"/>
                  <a:pt x="20864" y="3086"/>
                </a:cubicBezTo>
                <a:cubicBezTo>
                  <a:pt x="20864" y="3086"/>
                  <a:pt x="20864" y="3086"/>
                  <a:pt x="20864" y="3086"/>
                </a:cubicBezTo>
                <a:cubicBezTo>
                  <a:pt x="16691" y="6557"/>
                  <a:pt x="16691" y="6557"/>
                  <a:pt x="16691" y="6557"/>
                </a:cubicBezTo>
                <a:cubicBezTo>
                  <a:pt x="16691" y="3086"/>
                  <a:pt x="16691" y="3086"/>
                  <a:pt x="16691" y="3086"/>
                </a:cubicBezTo>
                <a:cubicBezTo>
                  <a:pt x="16691" y="1350"/>
                  <a:pt x="15832" y="0"/>
                  <a:pt x="14727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350"/>
                  <a:pt x="0" y="3086"/>
                </a:cubicBezTo>
                <a:cubicBezTo>
                  <a:pt x="0" y="18514"/>
                  <a:pt x="0" y="18514"/>
                  <a:pt x="0" y="18514"/>
                </a:cubicBezTo>
                <a:cubicBezTo>
                  <a:pt x="0" y="20250"/>
                  <a:pt x="859" y="21600"/>
                  <a:pt x="1964" y="21600"/>
                </a:cubicBezTo>
                <a:cubicBezTo>
                  <a:pt x="14727" y="21600"/>
                  <a:pt x="14727" y="21600"/>
                  <a:pt x="14727" y="21600"/>
                </a:cubicBezTo>
                <a:cubicBezTo>
                  <a:pt x="15832" y="21600"/>
                  <a:pt x="16691" y="20250"/>
                  <a:pt x="16691" y="18514"/>
                </a:cubicBezTo>
                <a:cubicBezTo>
                  <a:pt x="16691" y="15043"/>
                  <a:pt x="16691" y="15043"/>
                  <a:pt x="16691" y="15043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986" y="18514"/>
                  <a:pt x="20986" y="18514"/>
                  <a:pt x="21109" y="18514"/>
                </a:cubicBezTo>
                <a:cubicBezTo>
                  <a:pt x="21355" y="18514"/>
                  <a:pt x="21600" y="18129"/>
                  <a:pt x="21600" y="17743"/>
                </a:cubicBezTo>
                <a:cubicBezTo>
                  <a:pt x="21600" y="3857"/>
                  <a:pt x="21600" y="3857"/>
                  <a:pt x="21600" y="3857"/>
                </a:cubicBezTo>
                <a:cubicBezTo>
                  <a:pt x="21600" y="3471"/>
                  <a:pt x="21355" y="3086"/>
                  <a:pt x="21109" y="3086"/>
                </a:cubicBezTo>
                <a:moveTo>
                  <a:pt x="15709" y="18514"/>
                </a:moveTo>
                <a:cubicBezTo>
                  <a:pt x="15709" y="19286"/>
                  <a:pt x="15218" y="20057"/>
                  <a:pt x="14727" y="20057"/>
                </a:cubicBezTo>
                <a:cubicBezTo>
                  <a:pt x="1964" y="20057"/>
                  <a:pt x="1964" y="20057"/>
                  <a:pt x="1964" y="20057"/>
                </a:cubicBezTo>
                <a:cubicBezTo>
                  <a:pt x="1473" y="20057"/>
                  <a:pt x="982" y="19286"/>
                  <a:pt x="982" y="18514"/>
                </a:cubicBezTo>
                <a:cubicBezTo>
                  <a:pt x="982" y="7714"/>
                  <a:pt x="982" y="7714"/>
                  <a:pt x="982" y="7714"/>
                </a:cubicBezTo>
                <a:cubicBezTo>
                  <a:pt x="15709" y="7714"/>
                  <a:pt x="15709" y="7714"/>
                  <a:pt x="15709" y="7714"/>
                </a:cubicBezTo>
                <a:lnTo>
                  <a:pt x="15709" y="18514"/>
                </a:lnTo>
                <a:close/>
                <a:moveTo>
                  <a:pt x="15709" y="6171"/>
                </a:moveTo>
                <a:cubicBezTo>
                  <a:pt x="982" y="6171"/>
                  <a:pt x="982" y="6171"/>
                  <a:pt x="982" y="6171"/>
                </a:cubicBezTo>
                <a:cubicBezTo>
                  <a:pt x="982" y="3086"/>
                  <a:pt x="982" y="3086"/>
                  <a:pt x="982" y="3086"/>
                </a:cubicBezTo>
                <a:cubicBezTo>
                  <a:pt x="982" y="2314"/>
                  <a:pt x="1473" y="1543"/>
                  <a:pt x="1964" y="1543"/>
                </a:cubicBezTo>
                <a:cubicBezTo>
                  <a:pt x="14727" y="1543"/>
                  <a:pt x="14727" y="1543"/>
                  <a:pt x="14727" y="1543"/>
                </a:cubicBezTo>
                <a:cubicBezTo>
                  <a:pt x="15218" y="1543"/>
                  <a:pt x="15709" y="2314"/>
                  <a:pt x="15709" y="3086"/>
                </a:cubicBezTo>
                <a:lnTo>
                  <a:pt x="15709" y="6171"/>
                </a:lnTo>
                <a:close/>
                <a:moveTo>
                  <a:pt x="18655" y="15043"/>
                </a:moveTo>
                <a:cubicBezTo>
                  <a:pt x="16691" y="13500"/>
                  <a:pt x="16691" y="13500"/>
                  <a:pt x="16691" y="13500"/>
                </a:cubicBezTo>
                <a:cubicBezTo>
                  <a:pt x="16691" y="8100"/>
                  <a:pt x="16691" y="8100"/>
                  <a:pt x="16691" y="8100"/>
                </a:cubicBezTo>
                <a:cubicBezTo>
                  <a:pt x="18655" y="6557"/>
                  <a:pt x="18655" y="6557"/>
                  <a:pt x="18655" y="6557"/>
                </a:cubicBezTo>
                <a:lnTo>
                  <a:pt x="18655" y="15043"/>
                </a:lnTo>
                <a:close/>
                <a:moveTo>
                  <a:pt x="20618" y="16586"/>
                </a:moveTo>
                <a:cubicBezTo>
                  <a:pt x="19636" y="15814"/>
                  <a:pt x="19636" y="15814"/>
                  <a:pt x="19636" y="15814"/>
                </a:cubicBezTo>
                <a:cubicBezTo>
                  <a:pt x="19636" y="5786"/>
                  <a:pt x="19636" y="5786"/>
                  <a:pt x="19636" y="5786"/>
                </a:cubicBezTo>
                <a:cubicBezTo>
                  <a:pt x="20618" y="5014"/>
                  <a:pt x="20618" y="5014"/>
                  <a:pt x="20618" y="5014"/>
                </a:cubicBezTo>
                <a:lnTo>
                  <a:pt x="20618" y="1658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1" name="-Freeform 142">
            <a:extLst>
              <a:ext uri="{FF2B5EF4-FFF2-40B4-BE49-F238E27FC236}">
                <a16:creationId xmlns:a16="http://schemas.microsoft.com/office/drawing/2014/main" id="{134CD344-5920-3240-8953-ACD02E058072}"/>
              </a:ext>
            </a:extLst>
          </p:cNvPr>
          <p:cNvGrpSpPr/>
          <p:nvPr/>
        </p:nvGrpSpPr>
        <p:grpSpPr>
          <a:xfrm>
            <a:off x="5930041" y="1656438"/>
            <a:ext cx="398411" cy="369330"/>
            <a:chOff x="-2" y="0"/>
            <a:chExt cx="636950" cy="590459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1F092505-E062-4E43-BFA1-2B998E6CE4DE}"/>
                </a:ext>
              </a:extLst>
            </p:cNvPr>
            <p:cNvSpPr/>
            <p:nvPr/>
          </p:nvSpPr>
          <p:spPr>
            <a:xfrm>
              <a:off x="-1" y="0"/>
              <a:ext cx="636949" cy="51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45" y="3600"/>
                  </a:moveTo>
                  <a:cubicBezTo>
                    <a:pt x="13255" y="3600"/>
                    <a:pt x="13255" y="3600"/>
                    <a:pt x="13255" y="3600"/>
                  </a:cubicBezTo>
                  <a:cubicBezTo>
                    <a:pt x="13500" y="3600"/>
                    <a:pt x="13745" y="3300"/>
                    <a:pt x="13745" y="3000"/>
                  </a:cubicBezTo>
                  <a:cubicBezTo>
                    <a:pt x="13745" y="2700"/>
                    <a:pt x="13500" y="2400"/>
                    <a:pt x="13255" y="2400"/>
                  </a:cubicBezTo>
                  <a:cubicBezTo>
                    <a:pt x="8345" y="2400"/>
                    <a:pt x="8345" y="2400"/>
                    <a:pt x="8345" y="2400"/>
                  </a:cubicBezTo>
                  <a:cubicBezTo>
                    <a:pt x="8100" y="2400"/>
                    <a:pt x="7855" y="2700"/>
                    <a:pt x="7855" y="3000"/>
                  </a:cubicBezTo>
                  <a:cubicBezTo>
                    <a:pt x="7855" y="3300"/>
                    <a:pt x="8100" y="3600"/>
                    <a:pt x="8345" y="3600"/>
                  </a:cubicBezTo>
                  <a:moveTo>
                    <a:pt x="10800" y="8400"/>
                  </a:moveTo>
                  <a:cubicBezTo>
                    <a:pt x="9205" y="8400"/>
                    <a:pt x="7855" y="10050"/>
                    <a:pt x="7855" y="12000"/>
                  </a:cubicBezTo>
                  <a:cubicBezTo>
                    <a:pt x="7855" y="13950"/>
                    <a:pt x="9205" y="15600"/>
                    <a:pt x="10800" y="15600"/>
                  </a:cubicBezTo>
                  <a:cubicBezTo>
                    <a:pt x="12395" y="15600"/>
                    <a:pt x="13745" y="13950"/>
                    <a:pt x="13745" y="12000"/>
                  </a:cubicBezTo>
                  <a:cubicBezTo>
                    <a:pt x="13745" y="10050"/>
                    <a:pt x="12395" y="8400"/>
                    <a:pt x="10800" y="8400"/>
                  </a:cubicBezTo>
                  <a:moveTo>
                    <a:pt x="10800" y="14400"/>
                  </a:moveTo>
                  <a:cubicBezTo>
                    <a:pt x="9695" y="14400"/>
                    <a:pt x="8836" y="13350"/>
                    <a:pt x="8836" y="12000"/>
                  </a:cubicBezTo>
                  <a:cubicBezTo>
                    <a:pt x="8836" y="10650"/>
                    <a:pt x="9695" y="9600"/>
                    <a:pt x="10800" y="9600"/>
                  </a:cubicBezTo>
                  <a:cubicBezTo>
                    <a:pt x="11905" y="9600"/>
                    <a:pt x="12764" y="10650"/>
                    <a:pt x="12764" y="12000"/>
                  </a:cubicBezTo>
                  <a:cubicBezTo>
                    <a:pt x="12764" y="13350"/>
                    <a:pt x="11905" y="14400"/>
                    <a:pt x="10800" y="14400"/>
                  </a:cubicBezTo>
                  <a:moveTo>
                    <a:pt x="10800" y="6000"/>
                  </a:moveTo>
                  <a:cubicBezTo>
                    <a:pt x="8100" y="6000"/>
                    <a:pt x="5891" y="8700"/>
                    <a:pt x="5891" y="12000"/>
                  </a:cubicBezTo>
                  <a:cubicBezTo>
                    <a:pt x="5891" y="15300"/>
                    <a:pt x="8100" y="18000"/>
                    <a:pt x="10800" y="18000"/>
                  </a:cubicBezTo>
                  <a:cubicBezTo>
                    <a:pt x="13500" y="18000"/>
                    <a:pt x="15709" y="15300"/>
                    <a:pt x="15709" y="12000"/>
                  </a:cubicBezTo>
                  <a:cubicBezTo>
                    <a:pt x="15709" y="8700"/>
                    <a:pt x="13500" y="6000"/>
                    <a:pt x="10800" y="6000"/>
                  </a:cubicBezTo>
                  <a:moveTo>
                    <a:pt x="10800" y="16800"/>
                  </a:moveTo>
                  <a:cubicBezTo>
                    <a:pt x="8591" y="16800"/>
                    <a:pt x="6873" y="14700"/>
                    <a:pt x="6873" y="12000"/>
                  </a:cubicBezTo>
                  <a:cubicBezTo>
                    <a:pt x="6873" y="9300"/>
                    <a:pt x="8591" y="7200"/>
                    <a:pt x="10800" y="7200"/>
                  </a:cubicBezTo>
                  <a:cubicBezTo>
                    <a:pt x="13009" y="7200"/>
                    <a:pt x="14727" y="9300"/>
                    <a:pt x="14727" y="12000"/>
                  </a:cubicBezTo>
                  <a:cubicBezTo>
                    <a:pt x="14727" y="14700"/>
                    <a:pt x="13009" y="16800"/>
                    <a:pt x="10800" y="16800"/>
                  </a:cubicBezTo>
                  <a:moveTo>
                    <a:pt x="18164" y="9600"/>
                  </a:moveTo>
                  <a:cubicBezTo>
                    <a:pt x="17918" y="9600"/>
                    <a:pt x="17673" y="9900"/>
                    <a:pt x="17673" y="10200"/>
                  </a:cubicBezTo>
                  <a:cubicBezTo>
                    <a:pt x="17673" y="10500"/>
                    <a:pt x="17918" y="10800"/>
                    <a:pt x="18164" y="10800"/>
                  </a:cubicBezTo>
                  <a:cubicBezTo>
                    <a:pt x="18409" y="10800"/>
                    <a:pt x="18655" y="10500"/>
                    <a:pt x="18655" y="10200"/>
                  </a:cubicBezTo>
                  <a:cubicBezTo>
                    <a:pt x="18655" y="9900"/>
                    <a:pt x="18409" y="9600"/>
                    <a:pt x="18164" y="9600"/>
                  </a:cubicBezTo>
                  <a:moveTo>
                    <a:pt x="18164" y="4800"/>
                  </a:moveTo>
                  <a:cubicBezTo>
                    <a:pt x="17305" y="4800"/>
                    <a:pt x="16691" y="5550"/>
                    <a:pt x="16691" y="6600"/>
                  </a:cubicBezTo>
                  <a:cubicBezTo>
                    <a:pt x="16691" y="7650"/>
                    <a:pt x="17305" y="8400"/>
                    <a:pt x="18164" y="8400"/>
                  </a:cubicBezTo>
                  <a:cubicBezTo>
                    <a:pt x="19023" y="8400"/>
                    <a:pt x="19636" y="7650"/>
                    <a:pt x="19636" y="6600"/>
                  </a:cubicBezTo>
                  <a:cubicBezTo>
                    <a:pt x="19636" y="5550"/>
                    <a:pt x="19023" y="4800"/>
                    <a:pt x="18164" y="4800"/>
                  </a:cubicBezTo>
                  <a:moveTo>
                    <a:pt x="18164" y="7200"/>
                  </a:moveTo>
                  <a:cubicBezTo>
                    <a:pt x="17918" y="7200"/>
                    <a:pt x="17673" y="6900"/>
                    <a:pt x="17673" y="6600"/>
                  </a:cubicBezTo>
                  <a:cubicBezTo>
                    <a:pt x="17673" y="6300"/>
                    <a:pt x="17918" y="6000"/>
                    <a:pt x="18164" y="6000"/>
                  </a:cubicBezTo>
                  <a:cubicBezTo>
                    <a:pt x="18409" y="6000"/>
                    <a:pt x="18655" y="6300"/>
                    <a:pt x="18655" y="6600"/>
                  </a:cubicBezTo>
                  <a:cubicBezTo>
                    <a:pt x="18655" y="6900"/>
                    <a:pt x="18409" y="7200"/>
                    <a:pt x="18164" y="7200"/>
                  </a:cubicBezTo>
                  <a:moveTo>
                    <a:pt x="19636" y="2400"/>
                  </a:moveTo>
                  <a:cubicBezTo>
                    <a:pt x="17673" y="2400"/>
                    <a:pt x="17673" y="2400"/>
                    <a:pt x="17673" y="2400"/>
                  </a:cubicBezTo>
                  <a:cubicBezTo>
                    <a:pt x="16200" y="2400"/>
                    <a:pt x="16200" y="0"/>
                    <a:pt x="14236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7364" y="0"/>
                    <a:pt x="7364" y="0"/>
                    <a:pt x="7364" y="0"/>
                  </a:cubicBezTo>
                  <a:cubicBezTo>
                    <a:pt x="5400" y="0"/>
                    <a:pt x="5400" y="2400"/>
                    <a:pt x="3927" y="2400"/>
                  </a:cubicBezTo>
                  <a:cubicBezTo>
                    <a:pt x="1964" y="2400"/>
                    <a:pt x="1964" y="2400"/>
                    <a:pt x="1964" y="2400"/>
                  </a:cubicBezTo>
                  <a:cubicBezTo>
                    <a:pt x="859" y="2400"/>
                    <a:pt x="0" y="3450"/>
                    <a:pt x="0" y="4800"/>
                  </a:cubicBezTo>
                  <a:cubicBezTo>
                    <a:pt x="0" y="19200"/>
                    <a:pt x="0" y="19200"/>
                    <a:pt x="0" y="19200"/>
                  </a:cubicBezTo>
                  <a:cubicBezTo>
                    <a:pt x="0" y="20550"/>
                    <a:pt x="859" y="21600"/>
                    <a:pt x="1964" y="21600"/>
                  </a:cubicBezTo>
                  <a:cubicBezTo>
                    <a:pt x="19636" y="21600"/>
                    <a:pt x="19636" y="21600"/>
                    <a:pt x="19636" y="21600"/>
                  </a:cubicBezTo>
                  <a:cubicBezTo>
                    <a:pt x="20741" y="21600"/>
                    <a:pt x="21600" y="20550"/>
                    <a:pt x="21600" y="19200"/>
                  </a:cubicBezTo>
                  <a:cubicBezTo>
                    <a:pt x="21600" y="4800"/>
                    <a:pt x="21600" y="4800"/>
                    <a:pt x="21600" y="4800"/>
                  </a:cubicBezTo>
                  <a:cubicBezTo>
                    <a:pt x="21600" y="3450"/>
                    <a:pt x="20741" y="2400"/>
                    <a:pt x="19636" y="2400"/>
                  </a:cubicBezTo>
                  <a:moveTo>
                    <a:pt x="20618" y="14400"/>
                  </a:moveTo>
                  <a:cubicBezTo>
                    <a:pt x="16323" y="14400"/>
                    <a:pt x="16323" y="14400"/>
                    <a:pt x="16323" y="14400"/>
                  </a:cubicBezTo>
                  <a:cubicBezTo>
                    <a:pt x="16200" y="14850"/>
                    <a:pt x="16077" y="15150"/>
                    <a:pt x="15955" y="15600"/>
                  </a:cubicBezTo>
                  <a:cubicBezTo>
                    <a:pt x="20618" y="15600"/>
                    <a:pt x="20618" y="15600"/>
                    <a:pt x="20618" y="15600"/>
                  </a:cubicBezTo>
                  <a:cubicBezTo>
                    <a:pt x="20618" y="19200"/>
                    <a:pt x="20618" y="19200"/>
                    <a:pt x="20618" y="19200"/>
                  </a:cubicBezTo>
                  <a:cubicBezTo>
                    <a:pt x="20618" y="19800"/>
                    <a:pt x="20127" y="20400"/>
                    <a:pt x="19636" y="20400"/>
                  </a:cubicBezTo>
                  <a:cubicBezTo>
                    <a:pt x="1964" y="20400"/>
                    <a:pt x="1964" y="20400"/>
                    <a:pt x="1964" y="20400"/>
                  </a:cubicBezTo>
                  <a:cubicBezTo>
                    <a:pt x="1473" y="20400"/>
                    <a:pt x="982" y="19800"/>
                    <a:pt x="982" y="19200"/>
                  </a:cubicBezTo>
                  <a:cubicBezTo>
                    <a:pt x="982" y="15600"/>
                    <a:pt x="982" y="15600"/>
                    <a:pt x="982" y="15600"/>
                  </a:cubicBezTo>
                  <a:cubicBezTo>
                    <a:pt x="5645" y="15600"/>
                    <a:pt x="5645" y="15600"/>
                    <a:pt x="5645" y="15600"/>
                  </a:cubicBezTo>
                  <a:cubicBezTo>
                    <a:pt x="5523" y="15150"/>
                    <a:pt x="5400" y="14850"/>
                    <a:pt x="5277" y="14400"/>
                  </a:cubicBezTo>
                  <a:cubicBezTo>
                    <a:pt x="982" y="14400"/>
                    <a:pt x="982" y="14400"/>
                    <a:pt x="982" y="14400"/>
                  </a:cubicBezTo>
                  <a:cubicBezTo>
                    <a:pt x="982" y="4800"/>
                    <a:pt x="982" y="4800"/>
                    <a:pt x="982" y="4800"/>
                  </a:cubicBezTo>
                  <a:cubicBezTo>
                    <a:pt x="982" y="4200"/>
                    <a:pt x="1473" y="3600"/>
                    <a:pt x="1964" y="3600"/>
                  </a:cubicBezTo>
                  <a:cubicBezTo>
                    <a:pt x="3927" y="3600"/>
                    <a:pt x="3927" y="3600"/>
                    <a:pt x="3927" y="3600"/>
                  </a:cubicBezTo>
                  <a:cubicBezTo>
                    <a:pt x="5891" y="3600"/>
                    <a:pt x="5891" y="1200"/>
                    <a:pt x="7364" y="1200"/>
                  </a:cubicBezTo>
                  <a:cubicBezTo>
                    <a:pt x="10800" y="1200"/>
                    <a:pt x="10800" y="1200"/>
                    <a:pt x="10800" y="1200"/>
                  </a:cubicBezTo>
                  <a:cubicBezTo>
                    <a:pt x="14236" y="1200"/>
                    <a:pt x="14236" y="1200"/>
                    <a:pt x="14236" y="1200"/>
                  </a:cubicBezTo>
                  <a:cubicBezTo>
                    <a:pt x="15709" y="1200"/>
                    <a:pt x="15709" y="3600"/>
                    <a:pt x="17673" y="3600"/>
                  </a:cubicBezTo>
                  <a:cubicBezTo>
                    <a:pt x="19636" y="3600"/>
                    <a:pt x="19636" y="3600"/>
                    <a:pt x="19636" y="3600"/>
                  </a:cubicBezTo>
                  <a:cubicBezTo>
                    <a:pt x="20127" y="3600"/>
                    <a:pt x="20618" y="4200"/>
                    <a:pt x="20618" y="4800"/>
                  </a:cubicBezTo>
                  <a:lnTo>
                    <a:pt x="20618" y="14400"/>
                  </a:lnTo>
                  <a:close/>
                </a:path>
              </a:pathLst>
            </a:custGeom>
            <a:solidFill>
              <a:srgbClr val="0A3C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Text">
              <a:extLst>
                <a:ext uri="{FF2B5EF4-FFF2-40B4-BE49-F238E27FC236}">
                  <a16:creationId xmlns:a16="http://schemas.microsoft.com/office/drawing/2014/main" id="{B455B322-756D-2449-93E4-4347D866201A}"/>
                </a:ext>
              </a:extLst>
            </p:cNvPr>
            <p:cNvSpPr txBox="1"/>
            <p:nvPr/>
          </p:nvSpPr>
          <p:spPr>
            <a:xfrm>
              <a:off x="-2" y="0"/>
              <a:ext cx="636949" cy="590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 </a:t>
              </a:r>
            </a:p>
          </p:txBody>
        </p:sp>
      </p:grpSp>
      <p:sp>
        <p:nvSpPr>
          <p:cNvPr id="27" name="-Freeform 56">
            <a:extLst>
              <a:ext uri="{FF2B5EF4-FFF2-40B4-BE49-F238E27FC236}">
                <a16:creationId xmlns:a16="http://schemas.microsoft.com/office/drawing/2014/main" id="{C5E9950F-95EB-5E47-9E5E-D561B77A5C59}"/>
              </a:ext>
            </a:extLst>
          </p:cNvPr>
          <p:cNvSpPr/>
          <p:nvPr/>
        </p:nvSpPr>
        <p:spPr>
          <a:xfrm>
            <a:off x="533399" y="1598266"/>
            <a:ext cx="380815" cy="3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1782"/>
                </a:moveTo>
                <a:cubicBezTo>
                  <a:pt x="7609" y="11782"/>
                  <a:pt x="7364" y="12027"/>
                  <a:pt x="7364" y="12273"/>
                </a:cubicBezTo>
                <a:cubicBezTo>
                  <a:pt x="7364" y="12395"/>
                  <a:pt x="7364" y="12518"/>
                  <a:pt x="7486" y="12641"/>
                </a:cubicBezTo>
                <a:cubicBezTo>
                  <a:pt x="10432" y="15586"/>
                  <a:pt x="10432" y="15586"/>
                  <a:pt x="10432" y="15586"/>
                </a:cubicBezTo>
                <a:cubicBezTo>
                  <a:pt x="10555" y="15709"/>
                  <a:pt x="10677" y="15709"/>
                  <a:pt x="10800" y="15709"/>
                </a:cubicBezTo>
                <a:cubicBezTo>
                  <a:pt x="10923" y="15709"/>
                  <a:pt x="11045" y="15709"/>
                  <a:pt x="11168" y="15586"/>
                </a:cubicBezTo>
                <a:cubicBezTo>
                  <a:pt x="14114" y="12641"/>
                  <a:pt x="14114" y="12641"/>
                  <a:pt x="14114" y="12641"/>
                </a:cubicBezTo>
                <a:cubicBezTo>
                  <a:pt x="14236" y="12518"/>
                  <a:pt x="14236" y="12395"/>
                  <a:pt x="14236" y="12273"/>
                </a:cubicBezTo>
                <a:cubicBezTo>
                  <a:pt x="14236" y="12027"/>
                  <a:pt x="13991" y="11782"/>
                  <a:pt x="13745" y="11782"/>
                </a:cubicBezTo>
                <a:cubicBezTo>
                  <a:pt x="13623" y="11782"/>
                  <a:pt x="13500" y="11782"/>
                  <a:pt x="13377" y="11905"/>
                </a:cubicBezTo>
                <a:cubicBezTo>
                  <a:pt x="11291" y="13991"/>
                  <a:pt x="11291" y="13991"/>
                  <a:pt x="11291" y="139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491"/>
                  <a:pt x="11291" y="491"/>
                  <a:pt x="11291" y="491"/>
                </a:cubicBezTo>
                <a:cubicBezTo>
                  <a:pt x="11291" y="245"/>
                  <a:pt x="11045" y="0"/>
                  <a:pt x="10800" y="0"/>
                </a:cubicBezTo>
                <a:cubicBezTo>
                  <a:pt x="10555" y="0"/>
                  <a:pt x="10309" y="245"/>
                  <a:pt x="10309" y="491"/>
                </a:cubicBezTo>
                <a:cubicBezTo>
                  <a:pt x="10309" y="13991"/>
                  <a:pt x="10309" y="13991"/>
                  <a:pt x="10309" y="13991"/>
                </a:cubicBezTo>
                <a:cubicBezTo>
                  <a:pt x="8223" y="11905"/>
                  <a:pt x="8223" y="11905"/>
                  <a:pt x="8223" y="11905"/>
                </a:cubicBezTo>
                <a:cubicBezTo>
                  <a:pt x="8100" y="11782"/>
                  <a:pt x="7977" y="11782"/>
                  <a:pt x="7855" y="11782"/>
                </a:cubicBezTo>
                <a:moveTo>
                  <a:pt x="20618" y="4909"/>
                </a:moveTo>
                <a:cubicBezTo>
                  <a:pt x="12764" y="4909"/>
                  <a:pt x="12764" y="4909"/>
                  <a:pt x="12764" y="4909"/>
                </a:cubicBezTo>
                <a:cubicBezTo>
                  <a:pt x="12518" y="4909"/>
                  <a:pt x="12273" y="5155"/>
                  <a:pt x="12273" y="5400"/>
                </a:cubicBezTo>
                <a:cubicBezTo>
                  <a:pt x="12273" y="5645"/>
                  <a:pt x="12518" y="5891"/>
                  <a:pt x="12764" y="5891"/>
                </a:cubicBezTo>
                <a:cubicBezTo>
                  <a:pt x="20618" y="5891"/>
                  <a:pt x="20618" y="5891"/>
                  <a:pt x="20618" y="5891"/>
                </a:cubicBezTo>
                <a:cubicBezTo>
                  <a:pt x="20618" y="7855"/>
                  <a:pt x="20618" y="7855"/>
                  <a:pt x="20618" y="7855"/>
                </a:cubicBezTo>
                <a:cubicBezTo>
                  <a:pt x="12764" y="7855"/>
                  <a:pt x="12764" y="7855"/>
                  <a:pt x="12764" y="7855"/>
                </a:cubicBezTo>
                <a:cubicBezTo>
                  <a:pt x="12518" y="7855"/>
                  <a:pt x="12273" y="8100"/>
                  <a:pt x="12273" y="8345"/>
                </a:cubicBezTo>
                <a:cubicBezTo>
                  <a:pt x="12273" y="8591"/>
                  <a:pt x="12518" y="8836"/>
                  <a:pt x="12764" y="8836"/>
                </a:cubicBezTo>
                <a:cubicBezTo>
                  <a:pt x="18655" y="8836"/>
                  <a:pt x="18655" y="8836"/>
                  <a:pt x="18655" y="8836"/>
                </a:cubicBezTo>
                <a:cubicBezTo>
                  <a:pt x="18655" y="20618"/>
                  <a:pt x="18655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9082" y="8836"/>
                  <a:pt x="9327" y="8591"/>
                  <a:pt x="9327" y="8345"/>
                </a:cubicBezTo>
                <a:cubicBezTo>
                  <a:pt x="9327" y="8100"/>
                  <a:pt x="9082" y="7855"/>
                  <a:pt x="8836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8836" y="5891"/>
                  <a:pt x="8836" y="5891"/>
                  <a:pt x="8836" y="5891"/>
                </a:cubicBezTo>
                <a:cubicBezTo>
                  <a:pt x="9082" y="5891"/>
                  <a:pt x="9327" y="5645"/>
                  <a:pt x="9327" y="5400"/>
                </a:cubicBezTo>
                <a:cubicBezTo>
                  <a:pt x="9327" y="5155"/>
                  <a:pt x="9082" y="4909"/>
                  <a:pt x="8836" y="4909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7855"/>
                  <a:pt x="0" y="7855"/>
                  <a:pt x="0" y="7855"/>
                </a:cubicBezTo>
                <a:cubicBezTo>
                  <a:pt x="0" y="8345"/>
                  <a:pt x="491" y="8836"/>
                  <a:pt x="982" y="8836"/>
                </a:cubicBezTo>
                <a:cubicBezTo>
                  <a:pt x="1964" y="8836"/>
                  <a:pt x="1964" y="8836"/>
                  <a:pt x="1964" y="8836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964" y="21109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109"/>
                  <a:pt x="19636" y="20618"/>
                </a:cubicBezTo>
                <a:cubicBezTo>
                  <a:pt x="19636" y="8836"/>
                  <a:pt x="19636" y="8836"/>
                  <a:pt x="19636" y="8836"/>
                </a:cubicBezTo>
                <a:cubicBezTo>
                  <a:pt x="20618" y="8836"/>
                  <a:pt x="20618" y="8836"/>
                  <a:pt x="20618" y="8836"/>
                </a:cubicBezTo>
                <a:cubicBezTo>
                  <a:pt x="21109" y="8836"/>
                  <a:pt x="21600" y="8345"/>
                  <a:pt x="21600" y="7855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5400"/>
                  <a:pt x="21109" y="4909"/>
                  <a:pt x="20618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-Freeform 57">
            <a:extLst>
              <a:ext uri="{FF2B5EF4-FFF2-40B4-BE49-F238E27FC236}">
                <a16:creationId xmlns:a16="http://schemas.microsoft.com/office/drawing/2014/main" id="{C22B4537-606E-FD45-8827-2692AF611C6B}"/>
              </a:ext>
            </a:extLst>
          </p:cNvPr>
          <p:cNvSpPr/>
          <p:nvPr/>
        </p:nvSpPr>
        <p:spPr>
          <a:xfrm>
            <a:off x="1310537" y="1598266"/>
            <a:ext cx="380815" cy="389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3927"/>
                </a:moveTo>
                <a:cubicBezTo>
                  <a:pt x="7977" y="3927"/>
                  <a:pt x="8100" y="3927"/>
                  <a:pt x="8223" y="3805"/>
                </a:cubicBezTo>
                <a:cubicBezTo>
                  <a:pt x="10309" y="1718"/>
                  <a:pt x="10309" y="1718"/>
                  <a:pt x="10309" y="1718"/>
                </a:cubicBezTo>
                <a:cubicBezTo>
                  <a:pt x="10309" y="15218"/>
                  <a:pt x="10309" y="15218"/>
                  <a:pt x="10309" y="15218"/>
                </a:cubicBezTo>
                <a:cubicBezTo>
                  <a:pt x="10309" y="15218"/>
                  <a:pt x="10309" y="15218"/>
                  <a:pt x="10309" y="15218"/>
                </a:cubicBezTo>
                <a:cubicBezTo>
                  <a:pt x="10309" y="15464"/>
                  <a:pt x="10555" y="15709"/>
                  <a:pt x="10800" y="15709"/>
                </a:cubicBezTo>
                <a:cubicBezTo>
                  <a:pt x="11045" y="15709"/>
                  <a:pt x="11291" y="15464"/>
                  <a:pt x="11291" y="15218"/>
                </a:cubicBezTo>
                <a:cubicBezTo>
                  <a:pt x="11291" y="1718"/>
                  <a:pt x="11291" y="1718"/>
                  <a:pt x="11291" y="1718"/>
                </a:cubicBezTo>
                <a:cubicBezTo>
                  <a:pt x="13377" y="3805"/>
                  <a:pt x="13377" y="3805"/>
                  <a:pt x="13377" y="3805"/>
                </a:cubicBezTo>
                <a:cubicBezTo>
                  <a:pt x="13500" y="3927"/>
                  <a:pt x="13623" y="3927"/>
                  <a:pt x="13745" y="3927"/>
                </a:cubicBezTo>
                <a:cubicBezTo>
                  <a:pt x="13991" y="3927"/>
                  <a:pt x="14236" y="3682"/>
                  <a:pt x="14236" y="3436"/>
                </a:cubicBezTo>
                <a:cubicBezTo>
                  <a:pt x="14236" y="3314"/>
                  <a:pt x="14236" y="3191"/>
                  <a:pt x="14114" y="3068"/>
                </a:cubicBezTo>
                <a:cubicBezTo>
                  <a:pt x="11168" y="123"/>
                  <a:pt x="11168" y="123"/>
                  <a:pt x="11168" y="123"/>
                </a:cubicBezTo>
                <a:cubicBezTo>
                  <a:pt x="11045" y="0"/>
                  <a:pt x="10923" y="0"/>
                  <a:pt x="10800" y="0"/>
                </a:cubicBezTo>
                <a:cubicBezTo>
                  <a:pt x="10677" y="0"/>
                  <a:pt x="10555" y="0"/>
                  <a:pt x="10432" y="123"/>
                </a:cubicBezTo>
                <a:cubicBezTo>
                  <a:pt x="7486" y="3068"/>
                  <a:pt x="7486" y="3068"/>
                  <a:pt x="7486" y="3068"/>
                </a:cubicBezTo>
                <a:cubicBezTo>
                  <a:pt x="7364" y="3191"/>
                  <a:pt x="7364" y="3314"/>
                  <a:pt x="7364" y="3436"/>
                </a:cubicBezTo>
                <a:cubicBezTo>
                  <a:pt x="7364" y="3682"/>
                  <a:pt x="7609" y="3927"/>
                  <a:pt x="7855" y="3927"/>
                </a:cubicBezTo>
                <a:moveTo>
                  <a:pt x="20618" y="4909"/>
                </a:moveTo>
                <a:cubicBezTo>
                  <a:pt x="12764" y="4909"/>
                  <a:pt x="12764" y="4909"/>
                  <a:pt x="12764" y="4909"/>
                </a:cubicBezTo>
                <a:cubicBezTo>
                  <a:pt x="12518" y="4909"/>
                  <a:pt x="12273" y="5155"/>
                  <a:pt x="12273" y="5400"/>
                </a:cubicBezTo>
                <a:cubicBezTo>
                  <a:pt x="12273" y="5645"/>
                  <a:pt x="12518" y="5891"/>
                  <a:pt x="12764" y="5891"/>
                </a:cubicBezTo>
                <a:cubicBezTo>
                  <a:pt x="20618" y="5891"/>
                  <a:pt x="20618" y="5891"/>
                  <a:pt x="20618" y="5891"/>
                </a:cubicBezTo>
                <a:cubicBezTo>
                  <a:pt x="20618" y="7855"/>
                  <a:pt x="20618" y="7855"/>
                  <a:pt x="20618" y="7855"/>
                </a:cubicBezTo>
                <a:cubicBezTo>
                  <a:pt x="12764" y="7855"/>
                  <a:pt x="12764" y="7855"/>
                  <a:pt x="12764" y="7855"/>
                </a:cubicBezTo>
                <a:cubicBezTo>
                  <a:pt x="12518" y="7855"/>
                  <a:pt x="12273" y="8100"/>
                  <a:pt x="12273" y="8345"/>
                </a:cubicBezTo>
                <a:cubicBezTo>
                  <a:pt x="12273" y="8591"/>
                  <a:pt x="12518" y="8836"/>
                  <a:pt x="12764" y="8836"/>
                </a:cubicBezTo>
                <a:cubicBezTo>
                  <a:pt x="18655" y="8836"/>
                  <a:pt x="18655" y="8836"/>
                  <a:pt x="18655" y="8836"/>
                </a:cubicBezTo>
                <a:cubicBezTo>
                  <a:pt x="18655" y="20618"/>
                  <a:pt x="18655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2945" y="8836"/>
                  <a:pt x="2945" y="8836"/>
                  <a:pt x="2945" y="8836"/>
                </a:cubicBezTo>
                <a:cubicBezTo>
                  <a:pt x="8836" y="8836"/>
                  <a:pt x="8836" y="8836"/>
                  <a:pt x="8836" y="8836"/>
                </a:cubicBezTo>
                <a:cubicBezTo>
                  <a:pt x="9082" y="8836"/>
                  <a:pt x="9327" y="8591"/>
                  <a:pt x="9327" y="8345"/>
                </a:cubicBezTo>
                <a:cubicBezTo>
                  <a:pt x="9327" y="8100"/>
                  <a:pt x="9082" y="7855"/>
                  <a:pt x="8836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8836" y="5891"/>
                  <a:pt x="8836" y="5891"/>
                  <a:pt x="8836" y="5891"/>
                </a:cubicBezTo>
                <a:cubicBezTo>
                  <a:pt x="9082" y="5891"/>
                  <a:pt x="9327" y="5645"/>
                  <a:pt x="9327" y="5400"/>
                </a:cubicBezTo>
                <a:cubicBezTo>
                  <a:pt x="9327" y="5155"/>
                  <a:pt x="9082" y="4909"/>
                  <a:pt x="8836" y="4909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7855"/>
                  <a:pt x="0" y="7855"/>
                  <a:pt x="0" y="7855"/>
                </a:cubicBezTo>
                <a:cubicBezTo>
                  <a:pt x="0" y="8345"/>
                  <a:pt x="491" y="8836"/>
                  <a:pt x="982" y="8836"/>
                </a:cubicBezTo>
                <a:cubicBezTo>
                  <a:pt x="1964" y="8836"/>
                  <a:pt x="1964" y="8836"/>
                  <a:pt x="1964" y="8836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964" y="21109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109"/>
                  <a:pt x="19636" y="20618"/>
                </a:cubicBezTo>
                <a:cubicBezTo>
                  <a:pt x="19636" y="8836"/>
                  <a:pt x="19636" y="8836"/>
                  <a:pt x="19636" y="8836"/>
                </a:cubicBezTo>
                <a:cubicBezTo>
                  <a:pt x="20618" y="8836"/>
                  <a:pt x="20618" y="8836"/>
                  <a:pt x="20618" y="8836"/>
                </a:cubicBezTo>
                <a:cubicBezTo>
                  <a:pt x="21109" y="8836"/>
                  <a:pt x="21600" y="8345"/>
                  <a:pt x="21600" y="7855"/>
                </a:cubicBezTo>
                <a:cubicBezTo>
                  <a:pt x="21600" y="5891"/>
                  <a:pt x="21600" y="5891"/>
                  <a:pt x="21600" y="5891"/>
                </a:cubicBezTo>
                <a:cubicBezTo>
                  <a:pt x="21600" y="5400"/>
                  <a:pt x="21109" y="4909"/>
                  <a:pt x="20618" y="49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-Freeform 55">
            <a:extLst>
              <a:ext uri="{FF2B5EF4-FFF2-40B4-BE49-F238E27FC236}">
                <a16:creationId xmlns:a16="http://schemas.microsoft.com/office/drawing/2014/main" id="{79F7DC17-980E-254C-A051-4A6C76392C84}"/>
              </a:ext>
            </a:extLst>
          </p:cNvPr>
          <p:cNvSpPr/>
          <p:nvPr/>
        </p:nvSpPr>
        <p:spPr>
          <a:xfrm>
            <a:off x="2115893" y="1686060"/>
            <a:ext cx="380815" cy="31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18" y="14400"/>
                </a:moveTo>
                <a:cubicBezTo>
                  <a:pt x="16077" y="14400"/>
                  <a:pt x="16691" y="13650"/>
                  <a:pt x="16691" y="12600"/>
                </a:cubicBezTo>
                <a:cubicBezTo>
                  <a:pt x="16691" y="11550"/>
                  <a:pt x="16077" y="10800"/>
                  <a:pt x="15218" y="10800"/>
                </a:cubicBezTo>
                <a:cubicBezTo>
                  <a:pt x="14359" y="10800"/>
                  <a:pt x="13745" y="11550"/>
                  <a:pt x="13745" y="12600"/>
                </a:cubicBezTo>
                <a:cubicBezTo>
                  <a:pt x="13745" y="13650"/>
                  <a:pt x="14359" y="14400"/>
                  <a:pt x="15218" y="14400"/>
                </a:cubicBezTo>
                <a:moveTo>
                  <a:pt x="15218" y="12000"/>
                </a:moveTo>
                <a:cubicBezTo>
                  <a:pt x="15464" y="12000"/>
                  <a:pt x="15709" y="12300"/>
                  <a:pt x="15709" y="12600"/>
                </a:cubicBezTo>
                <a:cubicBezTo>
                  <a:pt x="15709" y="12900"/>
                  <a:pt x="15464" y="13200"/>
                  <a:pt x="15218" y="13200"/>
                </a:cubicBezTo>
                <a:cubicBezTo>
                  <a:pt x="14973" y="13200"/>
                  <a:pt x="14727" y="12900"/>
                  <a:pt x="14727" y="12600"/>
                </a:cubicBezTo>
                <a:cubicBezTo>
                  <a:pt x="14727" y="12300"/>
                  <a:pt x="14973" y="12000"/>
                  <a:pt x="15218" y="12000"/>
                </a:cubicBezTo>
                <a:moveTo>
                  <a:pt x="10800" y="14400"/>
                </a:moveTo>
                <a:cubicBezTo>
                  <a:pt x="11659" y="14400"/>
                  <a:pt x="12273" y="13650"/>
                  <a:pt x="12273" y="12600"/>
                </a:cubicBezTo>
                <a:cubicBezTo>
                  <a:pt x="12273" y="11550"/>
                  <a:pt x="11659" y="10800"/>
                  <a:pt x="10800" y="10800"/>
                </a:cubicBezTo>
                <a:cubicBezTo>
                  <a:pt x="9941" y="10800"/>
                  <a:pt x="9327" y="11550"/>
                  <a:pt x="9327" y="12600"/>
                </a:cubicBezTo>
                <a:cubicBezTo>
                  <a:pt x="9327" y="13650"/>
                  <a:pt x="9941" y="14400"/>
                  <a:pt x="10800" y="14400"/>
                </a:cubicBezTo>
                <a:moveTo>
                  <a:pt x="10800" y="12000"/>
                </a:moveTo>
                <a:cubicBezTo>
                  <a:pt x="11045" y="12000"/>
                  <a:pt x="11291" y="12300"/>
                  <a:pt x="11291" y="12600"/>
                </a:cubicBezTo>
                <a:cubicBezTo>
                  <a:pt x="11291" y="12900"/>
                  <a:pt x="11045" y="13200"/>
                  <a:pt x="10800" y="13200"/>
                </a:cubicBezTo>
                <a:cubicBezTo>
                  <a:pt x="10555" y="13200"/>
                  <a:pt x="10309" y="12900"/>
                  <a:pt x="10309" y="12600"/>
                </a:cubicBezTo>
                <a:cubicBezTo>
                  <a:pt x="10309" y="12300"/>
                  <a:pt x="10555" y="12000"/>
                  <a:pt x="10800" y="12000"/>
                </a:cubicBezTo>
                <a:moveTo>
                  <a:pt x="20618" y="0"/>
                </a:moveTo>
                <a:cubicBezTo>
                  <a:pt x="982" y="0"/>
                  <a:pt x="982" y="0"/>
                  <a:pt x="982" y="0"/>
                </a:cubicBezTo>
                <a:cubicBezTo>
                  <a:pt x="491" y="0"/>
                  <a:pt x="0" y="600"/>
                  <a:pt x="0" y="1200"/>
                </a:cubicBezTo>
                <a:cubicBezTo>
                  <a:pt x="0" y="3600"/>
                  <a:pt x="0" y="3600"/>
                  <a:pt x="0" y="3600"/>
                </a:cubicBezTo>
                <a:cubicBezTo>
                  <a:pt x="0" y="4200"/>
                  <a:pt x="491" y="4800"/>
                  <a:pt x="982" y="4800"/>
                </a:cubicBezTo>
                <a:cubicBezTo>
                  <a:pt x="1964" y="4800"/>
                  <a:pt x="1964" y="4800"/>
                  <a:pt x="1964" y="4800"/>
                </a:cubicBezTo>
                <a:cubicBezTo>
                  <a:pt x="1964" y="20400"/>
                  <a:pt x="1964" y="20400"/>
                  <a:pt x="1964" y="20400"/>
                </a:cubicBezTo>
                <a:cubicBezTo>
                  <a:pt x="1964" y="21000"/>
                  <a:pt x="2455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19145" y="21600"/>
                  <a:pt x="19636" y="21000"/>
                  <a:pt x="19636" y="20400"/>
                </a:cubicBezTo>
                <a:cubicBezTo>
                  <a:pt x="19636" y="4800"/>
                  <a:pt x="19636" y="4800"/>
                  <a:pt x="19636" y="4800"/>
                </a:cubicBezTo>
                <a:cubicBezTo>
                  <a:pt x="20618" y="4800"/>
                  <a:pt x="20618" y="4800"/>
                  <a:pt x="20618" y="4800"/>
                </a:cubicBezTo>
                <a:cubicBezTo>
                  <a:pt x="21109" y="4800"/>
                  <a:pt x="21600" y="4200"/>
                  <a:pt x="21600" y="3600"/>
                </a:cubicBezTo>
                <a:cubicBezTo>
                  <a:pt x="21600" y="1200"/>
                  <a:pt x="21600" y="1200"/>
                  <a:pt x="21600" y="1200"/>
                </a:cubicBezTo>
                <a:cubicBezTo>
                  <a:pt x="21600" y="600"/>
                  <a:pt x="21109" y="0"/>
                  <a:pt x="20618" y="0"/>
                </a:cubicBezTo>
                <a:moveTo>
                  <a:pt x="18655" y="20400"/>
                </a:moveTo>
                <a:cubicBezTo>
                  <a:pt x="2945" y="20400"/>
                  <a:pt x="2945" y="20400"/>
                  <a:pt x="2945" y="20400"/>
                </a:cubicBezTo>
                <a:cubicBezTo>
                  <a:pt x="2945" y="4800"/>
                  <a:pt x="2945" y="4800"/>
                  <a:pt x="2945" y="4800"/>
                </a:cubicBezTo>
                <a:cubicBezTo>
                  <a:pt x="18655" y="4800"/>
                  <a:pt x="18655" y="4800"/>
                  <a:pt x="18655" y="4800"/>
                </a:cubicBezTo>
                <a:lnTo>
                  <a:pt x="18655" y="20400"/>
                </a:lnTo>
                <a:close/>
                <a:moveTo>
                  <a:pt x="20618" y="3600"/>
                </a:moveTo>
                <a:cubicBezTo>
                  <a:pt x="982" y="3600"/>
                  <a:pt x="982" y="3600"/>
                  <a:pt x="982" y="3600"/>
                </a:cubicBezTo>
                <a:cubicBezTo>
                  <a:pt x="982" y="1200"/>
                  <a:pt x="982" y="1200"/>
                  <a:pt x="982" y="1200"/>
                </a:cubicBezTo>
                <a:cubicBezTo>
                  <a:pt x="20618" y="1200"/>
                  <a:pt x="20618" y="1200"/>
                  <a:pt x="20618" y="1200"/>
                </a:cubicBezTo>
                <a:lnTo>
                  <a:pt x="20618" y="3600"/>
                </a:lnTo>
                <a:close/>
                <a:moveTo>
                  <a:pt x="6382" y="14400"/>
                </a:moveTo>
                <a:cubicBezTo>
                  <a:pt x="7241" y="14400"/>
                  <a:pt x="7855" y="13650"/>
                  <a:pt x="7855" y="12600"/>
                </a:cubicBezTo>
                <a:cubicBezTo>
                  <a:pt x="7855" y="11550"/>
                  <a:pt x="7241" y="10800"/>
                  <a:pt x="6382" y="10800"/>
                </a:cubicBezTo>
                <a:cubicBezTo>
                  <a:pt x="5523" y="10800"/>
                  <a:pt x="4909" y="11550"/>
                  <a:pt x="4909" y="12600"/>
                </a:cubicBezTo>
                <a:cubicBezTo>
                  <a:pt x="4909" y="13650"/>
                  <a:pt x="5523" y="14400"/>
                  <a:pt x="6382" y="14400"/>
                </a:cubicBezTo>
                <a:moveTo>
                  <a:pt x="6382" y="12000"/>
                </a:moveTo>
                <a:cubicBezTo>
                  <a:pt x="6627" y="12000"/>
                  <a:pt x="6873" y="12300"/>
                  <a:pt x="6873" y="12600"/>
                </a:cubicBezTo>
                <a:cubicBezTo>
                  <a:pt x="6873" y="12900"/>
                  <a:pt x="6627" y="13200"/>
                  <a:pt x="6382" y="13200"/>
                </a:cubicBezTo>
                <a:cubicBezTo>
                  <a:pt x="6136" y="13200"/>
                  <a:pt x="5891" y="12900"/>
                  <a:pt x="5891" y="12600"/>
                </a:cubicBezTo>
                <a:cubicBezTo>
                  <a:pt x="5891" y="12300"/>
                  <a:pt x="6136" y="12000"/>
                  <a:pt x="6382" y="120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-Freeform 431">
            <a:extLst>
              <a:ext uri="{FF2B5EF4-FFF2-40B4-BE49-F238E27FC236}">
                <a16:creationId xmlns:a16="http://schemas.microsoft.com/office/drawing/2014/main" id="{DB7FA13A-B96E-8642-85A3-0904C3F9C617}"/>
              </a:ext>
            </a:extLst>
          </p:cNvPr>
          <p:cNvSpPr/>
          <p:nvPr/>
        </p:nvSpPr>
        <p:spPr>
          <a:xfrm>
            <a:off x="4947525" y="2642615"/>
            <a:ext cx="345520" cy="429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691"/>
                </a:moveTo>
                <a:cubicBezTo>
                  <a:pt x="5100" y="16691"/>
                  <a:pt x="4800" y="16936"/>
                  <a:pt x="4800" y="17182"/>
                </a:cubicBezTo>
                <a:cubicBezTo>
                  <a:pt x="4800" y="17427"/>
                  <a:pt x="5100" y="17673"/>
                  <a:pt x="5400" y="17673"/>
                </a:cubicBezTo>
                <a:cubicBezTo>
                  <a:pt x="5700" y="17673"/>
                  <a:pt x="6000" y="17427"/>
                  <a:pt x="6000" y="17182"/>
                </a:cubicBezTo>
                <a:cubicBezTo>
                  <a:pt x="6000" y="16936"/>
                  <a:pt x="5700" y="16691"/>
                  <a:pt x="5400" y="16691"/>
                </a:cubicBezTo>
                <a:moveTo>
                  <a:pt x="6000" y="10800"/>
                </a:moveTo>
                <a:cubicBezTo>
                  <a:pt x="5400" y="10800"/>
                  <a:pt x="4800" y="11291"/>
                  <a:pt x="4800" y="11782"/>
                </a:cubicBezTo>
                <a:cubicBezTo>
                  <a:pt x="4800" y="12273"/>
                  <a:pt x="5400" y="12764"/>
                  <a:pt x="6000" y="12764"/>
                </a:cubicBezTo>
                <a:cubicBezTo>
                  <a:pt x="6600" y="12764"/>
                  <a:pt x="7200" y="12273"/>
                  <a:pt x="7200" y="11782"/>
                </a:cubicBezTo>
                <a:cubicBezTo>
                  <a:pt x="7200" y="11291"/>
                  <a:pt x="6600" y="10800"/>
                  <a:pt x="6000" y="10800"/>
                </a:cubicBezTo>
                <a:moveTo>
                  <a:pt x="17400" y="11782"/>
                </a:moveTo>
                <a:cubicBezTo>
                  <a:pt x="17100" y="11782"/>
                  <a:pt x="16800" y="12027"/>
                  <a:pt x="16800" y="12273"/>
                </a:cubicBezTo>
                <a:cubicBezTo>
                  <a:pt x="16800" y="12518"/>
                  <a:pt x="17100" y="12764"/>
                  <a:pt x="17400" y="12764"/>
                </a:cubicBezTo>
                <a:cubicBezTo>
                  <a:pt x="17700" y="12764"/>
                  <a:pt x="18000" y="12518"/>
                  <a:pt x="18000" y="12273"/>
                </a:cubicBezTo>
                <a:cubicBezTo>
                  <a:pt x="18000" y="12027"/>
                  <a:pt x="17700" y="11782"/>
                  <a:pt x="17400" y="11782"/>
                </a:cubicBezTo>
                <a:moveTo>
                  <a:pt x="16800" y="2945"/>
                </a:moveTo>
                <a:cubicBezTo>
                  <a:pt x="18000" y="2945"/>
                  <a:pt x="18000" y="2945"/>
                  <a:pt x="18000" y="2945"/>
                </a:cubicBezTo>
                <a:cubicBezTo>
                  <a:pt x="18600" y="2945"/>
                  <a:pt x="19200" y="2455"/>
                  <a:pt x="19200" y="1964"/>
                </a:cubicBezTo>
                <a:cubicBezTo>
                  <a:pt x="19200" y="982"/>
                  <a:pt x="19200" y="982"/>
                  <a:pt x="19200" y="982"/>
                </a:cubicBezTo>
                <a:cubicBezTo>
                  <a:pt x="19200" y="491"/>
                  <a:pt x="18600" y="0"/>
                  <a:pt x="18000" y="0"/>
                </a:cubicBezTo>
                <a:cubicBezTo>
                  <a:pt x="3600" y="0"/>
                  <a:pt x="3600" y="0"/>
                  <a:pt x="3600" y="0"/>
                </a:cubicBezTo>
                <a:cubicBezTo>
                  <a:pt x="3000" y="0"/>
                  <a:pt x="2400" y="491"/>
                  <a:pt x="2400" y="982"/>
                </a:cubicBezTo>
                <a:cubicBezTo>
                  <a:pt x="2400" y="1964"/>
                  <a:pt x="2400" y="1964"/>
                  <a:pt x="2400" y="1964"/>
                </a:cubicBezTo>
                <a:cubicBezTo>
                  <a:pt x="2400" y="2455"/>
                  <a:pt x="3000" y="2945"/>
                  <a:pt x="3600" y="2945"/>
                </a:cubicBezTo>
                <a:cubicBezTo>
                  <a:pt x="4800" y="2945"/>
                  <a:pt x="4800" y="2945"/>
                  <a:pt x="4800" y="2945"/>
                </a:cubicBezTo>
                <a:cubicBezTo>
                  <a:pt x="4350" y="8959"/>
                  <a:pt x="0" y="10064"/>
                  <a:pt x="0" y="15709"/>
                </a:cubicBezTo>
                <a:cubicBezTo>
                  <a:pt x="0" y="19023"/>
                  <a:pt x="3150" y="21600"/>
                  <a:pt x="7200" y="21600"/>
                </a:cubicBezTo>
                <a:cubicBezTo>
                  <a:pt x="14400" y="21600"/>
                  <a:pt x="14400" y="21600"/>
                  <a:pt x="14400" y="21600"/>
                </a:cubicBezTo>
                <a:cubicBezTo>
                  <a:pt x="18450" y="21600"/>
                  <a:pt x="21600" y="19023"/>
                  <a:pt x="21600" y="15709"/>
                </a:cubicBezTo>
                <a:cubicBezTo>
                  <a:pt x="21600" y="10064"/>
                  <a:pt x="17250" y="8959"/>
                  <a:pt x="16800" y="2945"/>
                </a:cubicBezTo>
                <a:moveTo>
                  <a:pt x="3600" y="982"/>
                </a:moveTo>
                <a:cubicBezTo>
                  <a:pt x="18000" y="982"/>
                  <a:pt x="18000" y="982"/>
                  <a:pt x="18000" y="982"/>
                </a:cubicBezTo>
                <a:cubicBezTo>
                  <a:pt x="18000" y="1964"/>
                  <a:pt x="18000" y="1964"/>
                  <a:pt x="18000" y="1964"/>
                </a:cubicBezTo>
                <a:cubicBezTo>
                  <a:pt x="3600" y="1964"/>
                  <a:pt x="3600" y="1964"/>
                  <a:pt x="3600" y="1964"/>
                </a:cubicBezTo>
                <a:lnTo>
                  <a:pt x="3600" y="982"/>
                </a:lnTo>
                <a:close/>
                <a:moveTo>
                  <a:pt x="6000" y="2945"/>
                </a:moveTo>
                <a:cubicBezTo>
                  <a:pt x="15600" y="2945"/>
                  <a:pt x="15600" y="2945"/>
                  <a:pt x="15600" y="2945"/>
                </a:cubicBezTo>
                <a:cubicBezTo>
                  <a:pt x="15750" y="5155"/>
                  <a:pt x="16500" y="6750"/>
                  <a:pt x="17250" y="8100"/>
                </a:cubicBezTo>
                <a:cubicBezTo>
                  <a:pt x="16350" y="8714"/>
                  <a:pt x="13500" y="10186"/>
                  <a:pt x="10350" y="8714"/>
                </a:cubicBezTo>
                <a:cubicBezTo>
                  <a:pt x="7950" y="7609"/>
                  <a:pt x="5850" y="7732"/>
                  <a:pt x="4500" y="7855"/>
                </a:cubicBezTo>
                <a:cubicBezTo>
                  <a:pt x="5250" y="6627"/>
                  <a:pt x="5850" y="5032"/>
                  <a:pt x="6000" y="2945"/>
                </a:cubicBezTo>
                <a:moveTo>
                  <a:pt x="14400" y="20618"/>
                </a:moveTo>
                <a:cubicBezTo>
                  <a:pt x="7200" y="20618"/>
                  <a:pt x="7200" y="20618"/>
                  <a:pt x="7200" y="20618"/>
                </a:cubicBezTo>
                <a:cubicBezTo>
                  <a:pt x="3900" y="20618"/>
                  <a:pt x="1200" y="18409"/>
                  <a:pt x="1200" y="15709"/>
                </a:cubicBezTo>
                <a:cubicBezTo>
                  <a:pt x="1200" y="13132"/>
                  <a:pt x="2250" y="11659"/>
                  <a:pt x="3300" y="9818"/>
                </a:cubicBezTo>
                <a:cubicBezTo>
                  <a:pt x="3450" y="9695"/>
                  <a:pt x="3600" y="9450"/>
                  <a:pt x="3750" y="9082"/>
                </a:cubicBezTo>
                <a:cubicBezTo>
                  <a:pt x="3900" y="9082"/>
                  <a:pt x="6450" y="7977"/>
                  <a:pt x="9750" y="9573"/>
                </a:cubicBezTo>
                <a:cubicBezTo>
                  <a:pt x="10950" y="10186"/>
                  <a:pt x="12000" y="10309"/>
                  <a:pt x="13050" y="10309"/>
                </a:cubicBezTo>
                <a:cubicBezTo>
                  <a:pt x="15150" y="10309"/>
                  <a:pt x="16800" y="9573"/>
                  <a:pt x="17700" y="8959"/>
                </a:cubicBezTo>
                <a:cubicBezTo>
                  <a:pt x="17850" y="9327"/>
                  <a:pt x="18150" y="9573"/>
                  <a:pt x="18300" y="9818"/>
                </a:cubicBezTo>
                <a:cubicBezTo>
                  <a:pt x="19350" y="11659"/>
                  <a:pt x="20400" y="13132"/>
                  <a:pt x="20400" y="15709"/>
                </a:cubicBezTo>
                <a:cubicBezTo>
                  <a:pt x="20400" y="18409"/>
                  <a:pt x="17700" y="20618"/>
                  <a:pt x="14400" y="20618"/>
                </a:cubicBezTo>
                <a:moveTo>
                  <a:pt x="15600" y="13745"/>
                </a:moveTo>
                <a:cubicBezTo>
                  <a:pt x="15000" y="13745"/>
                  <a:pt x="14400" y="14236"/>
                  <a:pt x="14400" y="14727"/>
                </a:cubicBezTo>
                <a:cubicBezTo>
                  <a:pt x="14400" y="15218"/>
                  <a:pt x="15000" y="15709"/>
                  <a:pt x="15600" y="15709"/>
                </a:cubicBezTo>
                <a:cubicBezTo>
                  <a:pt x="16200" y="15709"/>
                  <a:pt x="16800" y="15218"/>
                  <a:pt x="16800" y="14727"/>
                </a:cubicBezTo>
                <a:cubicBezTo>
                  <a:pt x="16800" y="14236"/>
                  <a:pt x="16200" y="13745"/>
                  <a:pt x="15600" y="13745"/>
                </a:cubicBezTo>
                <a:moveTo>
                  <a:pt x="10200" y="13745"/>
                </a:moveTo>
                <a:cubicBezTo>
                  <a:pt x="9150" y="13745"/>
                  <a:pt x="8400" y="14359"/>
                  <a:pt x="8400" y="15218"/>
                </a:cubicBezTo>
                <a:cubicBezTo>
                  <a:pt x="8400" y="16077"/>
                  <a:pt x="9150" y="16691"/>
                  <a:pt x="10200" y="16691"/>
                </a:cubicBezTo>
                <a:cubicBezTo>
                  <a:pt x="11250" y="16691"/>
                  <a:pt x="12000" y="16077"/>
                  <a:pt x="12000" y="15218"/>
                </a:cubicBezTo>
                <a:cubicBezTo>
                  <a:pt x="12000" y="14359"/>
                  <a:pt x="11250" y="13745"/>
                  <a:pt x="10200" y="13745"/>
                </a:cubicBezTo>
                <a:moveTo>
                  <a:pt x="10200" y="15709"/>
                </a:moveTo>
                <a:cubicBezTo>
                  <a:pt x="9900" y="15709"/>
                  <a:pt x="9600" y="15464"/>
                  <a:pt x="9600" y="15218"/>
                </a:cubicBezTo>
                <a:cubicBezTo>
                  <a:pt x="9600" y="14973"/>
                  <a:pt x="9900" y="14727"/>
                  <a:pt x="10200" y="14727"/>
                </a:cubicBezTo>
                <a:cubicBezTo>
                  <a:pt x="10500" y="14727"/>
                  <a:pt x="10800" y="14973"/>
                  <a:pt x="10800" y="15218"/>
                </a:cubicBezTo>
                <a:cubicBezTo>
                  <a:pt x="10800" y="15464"/>
                  <a:pt x="10500" y="15709"/>
                  <a:pt x="10200" y="15709"/>
                </a:cubicBezTo>
                <a:moveTo>
                  <a:pt x="13800" y="18655"/>
                </a:moveTo>
                <a:cubicBezTo>
                  <a:pt x="13500" y="18655"/>
                  <a:pt x="13200" y="18900"/>
                  <a:pt x="13200" y="19145"/>
                </a:cubicBezTo>
                <a:cubicBezTo>
                  <a:pt x="13200" y="19391"/>
                  <a:pt x="13500" y="19636"/>
                  <a:pt x="13800" y="19636"/>
                </a:cubicBezTo>
                <a:cubicBezTo>
                  <a:pt x="14100" y="19636"/>
                  <a:pt x="14400" y="19391"/>
                  <a:pt x="14400" y="19145"/>
                </a:cubicBezTo>
                <a:cubicBezTo>
                  <a:pt x="14400" y="18900"/>
                  <a:pt x="14100" y="18655"/>
                  <a:pt x="13800" y="1865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-Freeform 124">
            <a:extLst>
              <a:ext uri="{FF2B5EF4-FFF2-40B4-BE49-F238E27FC236}">
                <a16:creationId xmlns:a16="http://schemas.microsoft.com/office/drawing/2014/main" id="{E271FE64-EF99-724A-8365-7D650820C0F2}"/>
              </a:ext>
            </a:extLst>
          </p:cNvPr>
          <p:cNvSpPr/>
          <p:nvPr/>
        </p:nvSpPr>
        <p:spPr>
          <a:xfrm>
            <a:off x="6023840" y="3611952"/>
            <a:ext cx="240871" cy="44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782"/>
                </a:moveTo>
                <a:cubicBezTo>
                  <a:pt x="21600" y="10309"/>
                  <a:pt x="21600" y="10309"/>
                  <a:pt x="21600" y="10309"/>
                </a:cubicBezTo>
                <a:cubicBezTo>
                  <a:pt x="21600" y="10064"/>
                  <a:pt x="21150" y="9818"/>
                  <a:pt x="20700" y="9818"/>
                </a:cubicBezTo>
                <a:cubicBezTo>
                  <a:pt x="20250" y="9818"/>
                  <a:pt x="19800" y="10064"/>
                  <a:pt x="19800" y="10309"/>
                </a:cubicBezTo>
                <a:cubicBezTo>
                  <a:pt x="19800" y="11782"/>
                  <a:pt x="19800" y="11782"/>
                  <a:pt x="19800" y="11782"/>
                </a:cubicBezTo>
                <a:cubicBezTo>
                  <a:pt x="19800" y="14482"/>
                  <a:pt x="15750" y="16691"/>
                  <a:pt x="10800" y="16691"/>
                </a:cubicBezTo>
                <a:cubicBezTo>
                  <a:pt x="5850" y="16691"/>
                  <a:pt x="1800" y="14482"/>
                  <a:pt x="1800" y="11782"/>
                </a:cubicBezTo>
                <a:cubicBezTo>
                  <a:pt x="1800" y="10309"/>
                  <a:pt x="1800" y="10309"/>
                  <a:pt x="1800" y="10309"/>
                </a:cubicBezTo>
                <a:cubicBezTo>
                  <a:pt x="1800" y="10064"/>
                  <a:pt x="1350" y="9818"/>
                  <a:pt x="900" y="9818"/>
                </a:cubicBezTo>
                <a:cubicBezTo>
                  <a:pt x="450" y="9818"/>
                  <a:pt x="0" y="10064"/>
                  <a:pt x="0" y="10309"/>
                </a:cubicBezTo>
                <a:cubicBezTo>
                  <a:pt x="0" y="11782"/>
                  <a:pt x="0" y="11782"/>
                  <a:pt x="0" y="11782"/>
                </a:cubicBezTo>
                <a:cubicBezTo>
                  <a:pt x="0" y="14850"/>
                  <a:pt x="4275" y="17427"/>
                  <a:pt x="9900" y="17673"/>
                </a:cubicBezTo>
                <a:cubicBezTo>
                  <a:pt x="9900" y="20618"/>
                  <a:pt x="9900" y="20618"/>
                  <a:pt x="9900" y="20618"/>
                </a:cubicBezTo>
                <a:cubicBezTo>
                  <a:pt x="3600" y="20618"/>
                  <a:pt x="3600" y="20618"/>
                  <a:pt x="3600" y="20618"/>
                </a:cubicBezTo>
                <a:cubicBezTo>
                  <a:pt x="3150" y="20618"/>
                  <a:pt x="2700" y="20864"/>
                  <a:pt x="2700" y="21109"/>
                </a:cubicBezTo>
                <a:cubicBezTo>
                  <a:pt x="2700" y="21355"/>
                  <a:pt x="3150" y="21600"/>
                  <a:pt x="3600" y="21600"/>
                </a:cubicBezTo>
                <a:cubicBezTo>
                  <a:pt x="18000" y="21600"/>
                  <a:pt x="18000" y="21600"/>
                  <a:pt x="18000" y="21600"/>
                </a:cubicBezTo>
                <a:cubicBezTo>
                  <a:pt x="18450" y="21600"/>
                  <a:pt x="18900" y="21355"/>
                  <a:pt x="18900" y="21109"/>
                </a:cubicBezTo>
                <a:cubicBezTo>
                  <a:pt x="18900" y="20864"/>
                  <a:pt x="18450" y="20618"/>
                  <a:pt x="18000" y="20618"/>
                </a:cubicBezTo>
                <a:cubicBezTo>
                  <a:pt x="11700" y="20618"/>
                  <a:pt x="11700" y="20618"/>
                  <a:pt x="11700" y="20618"/>
                </a:cubicBezTo>
                <a:cubicBezTo>
                  <a:pt x="11700" y="17673"/>
                  <a:pt x="11700" y="17673"/>
                  <a:pt x="11700" y="17673"/>
                </a:cubicBezTo>
                <a:cubicBezTo>
                  <a:pt x="17325" y="17427"/>
                  <a:pt x="21600" y="14850"/>
                  <a:pt x="21600" y="11782"/>
                </a:cubicBezTo>
                <a:moveTo>
                  <a:pt x="10800" y="15709"/>
                </a:moveTo>
                <a:cubicBezTo>
                  <a:pt x="14850" y="15709"/>
                  <a:pt x="18000" y="13991"/>
                  <a:pt x="18000" y="11782"/>
                </a:cubicBezTo>
                <a:cubicBezTo>
                  <a:pt x="18000" y="3927"/>
                  <a:pt x="18000" y="3927"/>
                  <a:pt x="18000" y="3927"/>
                </a:cubicBezTo>
                <a:cubicBezTo>
                  <a:pt x="18000" y="1718"/>
                  <a:pt x="14850" y="0"/>
                  <a:pt x="10800" y="0"/>
                </a:cubicBezTo>
                <a:cubicBezTo>
                  <a:pt x="6750" y="0"/>
                  <a:pt x="3600" y="1718"/>
                  <a:pt x="3600" y="3927"/>
                </a:cubicBezTo>
                <a:cubicBezTo>
                  <a:pt x="3600" y="11782"/>
                  <a:pt x="3600" y="11782"/>
                  <a:pt x="3600" y="11782"/>
                </a:cubicBezTo>
                <a:cubicBezTo>
                  <a:pt x="3600" y="13991"/>
                  <a:pt x="6750" y="15709"/>
                  <a:pt x="10800" y="15709"/>
                </a:cubicBezTo>
                <a:moveTo>
                  <a:pt x="5400" y="3927"/>
                </a:moveTo>
                <a:cubicBezTo>
                  <a:pt x="5400" y="2332"/>
                  <a:pt x="7875" y="982"/>
                  <a:pt x="10800" y="982"/>
                </a:cubicBezTo>
                <a:cubicBezTo>
                  <a:pt x="13725" y="982"/>
                  <a:pt x="16200" y="2332"/>
                  <a:pt x="16200" y="3927"/>
                </a:cubicBezTo>
                <a:cubicBezTo>
                  <a:pt x="16200" y="7855"/>
                  <a:pt x="16200" y="7855"/>
                  <a:pt x="16200" y="7855"/>
                </a:cubicBezTo>
                <a:cubicBezTo>
                  <a:pt x="5400" y="7855"/>
                  <a:pt x="5400" y="7855"/>
                  <a:pt x="5400" y="7855"/>
                </a:cubicBezTo>
                <a:lnTo>
                  <a:pt x="5400" y="3927"/>
                </a:lnTo>
                <a:close/>
                <a:moveTo>
                  <a:pt x="5400" y="8836"/>
                </a:moveTo>
                <a:cubicBezTo>
                  <a:pt x="16200" y="8836"/>
                  <a:pt x="16200" y="8836"/>
                  <a:pt x="16200" y="8836"/>
                </a:cubicBezTo>
                <a:cubicBezTo>
                  <a:pt x="16200" y="11782"/>
                  <a:pt x="16200" y="11782"/>
                  <a:pt x="16200" y="11782"/>
                </a:cubicBezTo>
                <a:cubicBezTo>
                  <a:pt x="16200" y="13377"/>
                  <a:pt x="13725" y="14727"/>
                  <a:pt x="10800" y="14727"/>
                </a:cubicBezTo>
                <a:cubicBezTo>
                  <a:pt x="7875" y="14727"/>
                  <a:pt x="5400" y="13377"/>
                  <a:pt x="5400" y="11782"/>
                </a:cubicBezTo>
                <a:lnTo>
                  <a:pt x="5400" y="8836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-Freeform 166">
            <a:extLst>
              <a:ext uri="{FF2B5EF4-FFF2-40B4-BE49-F238E27FC236}">
                <a16:creationId xmlns:a16="http://schemas.microsoft.com/office/drawing/2014/main" id="{F4B92EE1-76CE-AC45-91FD-DDC01E1A8879}"/>
              </a:ext>
            </a:extLst>
          </p:cNvPr>
          <p:cNvSpPr/>
          <p:nvPr/>
        </p:nvSpPr>
        <p:spPr>
          <a:xfrm>
            <a:off x="1813298" y="5642347"/>
            <a:ext cx="409102" cy="371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8" extrusionOk="0">
                <a:moveTo>
                  <a:pt x="9327" y="12395"/>
                </a:moveTo>
                <a:cubicBezTo>
                  <a:pt x="9082" y="12395"/>
                  <a:pt x="8836" y="12663"/>
                  <a:pt x="8836" y="12932"/>
                </a:cubicBezTo>
                <a:cubicBezTo>
                  <a:pt x="8836" y="13200"/>
                  <a:pt x="9082" y="13468"/>
                  <a:pt x="9327" y="13468"/>
                </a:cubicBezTo>
                <a:cubicBezTo>
                  <a:pt x="9573" y="13468"/>
                  <a:pt x="9818" y="13200"/>
                  <a:pt x="9818" y="12932"/>
                </a:cubicBezTo>
                <a:cubicBezTo>
                  <a:pt x="9818" y="12663"/>
                  <a:pt x="9573" y="12395"/>
                  <a:pt x="9327" y="12395"/>
                </a:cubicBezTo>
                <a:moveTo>
                  <a:pt x="12273" y="12395"/>
                </a:moveTo>
                <a:cubicBezTo>
                  <a:pt x="12027" y="12395"/>
                  <a:pt x="11782" y="12663"/>
                  <a:pt x="11782" y="12932"/>
                </a:cubicBezTo>
                <a:cubicBezTo>
                  <a:pt x="11782" y="13200"/>
                  <a:pt x="12027" y="13468"/>
                  <a:pt x="12273" y="13468"/>
                </a:cubicBezTo>
                <a:cubicBezTo>
                  <a:pt x="12518" y="13468"/>
                  <a:pt x="12764" y="13200"/>
                  <a:pt x="12764" y="12932"/>
                </a:cubicBezTo>
                <a:cubicBezTo>
                  <a:pt x="12764" y="12663"/>
                  <a:pt x="12518" y="12395"/>
                  <a:pt x="12273" y="12395"/>
                </a:cubicBezTo>
                <a:moveTo>
                  <a:pt x="6873" y="15078"/>
                </a:moveTo>
                <a:cubicBezTo>
                  <a:pt x="5891" y="15078"/>
                  <a:pt x="5891" y="15078"/>
                  <a:pt x="5891" y="15078"/>
                </a:cubicBezTo>
                <a:cubicBezTo>
                  <a:pt x="5891" y="14005"/>
                  <a:pt x="5891" y="14005"/>
                  <a:pt x="5891" y="14005"/>
                </a:cubicBezTo>
                <a:cubicBezTo>
                  <a:pt x="5891" y="13737"/>
                  <a:pt x="5645" y="13468"/>
                  <a:pt x="5400" y="13468"/>
                </a:cubicBezTo>
                <a:cubicBezTo>
                  <a:pt x="5155" y="13468"/>
                  <a:pt x="4909" y="13737"/>
                  <a:pt x="4909" y="14005"/>
                </a:cubicBezTo>
                <a:cubicBezTo>
                  <a:pt x="4909" y="15078"/>
                  <a:pt x="4909" y="15078"/>
                  <a:pt x="4909" y="15078"/>
                </a:cubicBezTo>
                <a:cubicBezTo>
                  <a:pt x="3927" y="15078"/>
                  <a:pt x="3927" y="15078"/>
                  <a:pt x="3927" y="15078"/>
                </a:cubicBezTo>
                <a:cubicBezTo>
                  <a:pt x="3682" y="15078"/>
                  <a:pt x="3436" y="15347"/>
                  <a:pt x="3436" y="15615"/>
                </a:cubicBezTo>
                <a:cubicBezTo>
                  <a:pt x="3436" y="15883"/>
                  <a:pt x="3682" y="16152"/>
                  <a:pt x="3927" y="16152"/>
                </a:cubicBezTo>
                <a:cubicBezTo>
                  <a:pt x="4909" y="16152"/>
                  <a:pt x="4909" y="16152"/>
                  <a:pt x="4909" y="16152"/>
                </a:cubicBezTo>
                <a:cubicBezTo>
                  <a:pt x="4909" y="17225"/>
                  <a:pt x="4909" y="17225"/>
                  <a:pt x="4909" y="17225"/>
                </a:cubicBezTo>
                <a:cubicBezTo>
                  <a:pt x="4909" y="17493"/>
                  <a:pt x="5155" y="17761"/>
                  <a:pt x="5400" y="17761"/>
                </a:cubicBezTo>
                <a:cubicBezTo>
                  <a:pt x="5645" y="17761"/>
                  <a:pt x="5891" y="17493"/>
                  <a:pt x="5891" y="17225"/>
                </a:cubicBezTo>
                <a:cubicBezTo>
                  <a:pt x="5891" y="16152"/>
                  <a:pt x="5891" y="16152"/>
                  <a:pt x="5891" y="16152"/>
                </a:cubicBezTo>
                <a:cubicBezTo>
                  <a:pt x="6873" y="16152"/>
                  <a:pt x="6873" y="16152"/>
                  <a:pt x="6873" y="16152"/>
                </a:cubicBezTo>
                <a:cubicBezTo>
                  <a:pt x="7118" y="16152"/>
                  <a:pt x="7364" y="15883"/>
                  <a:pt x="7364" y="15615"/>
                </a:cubicBezTo>
                <a:cubicBezTo>
                  <a:pt x="7364" y="15347"/>
                  <a:pt x="7118" y="15078"/>
                  <a:pt x="6873" y="15078"/>
                </a:cubicBezTo>
                <a:moveTo>
                  <a:pt x="16200" y="9712"/>
                </a:moveTo>
                <a:cubicBezTo>
                  <a:pt x="11291" y="9712"/>
                  <a:pt x="11291" y="9712"/>
                  <a:pt x="11291" y="9712"/>
                </a:cubicBezTo>
                <a:cubicBezTo>
                  <a:pt x="10800" y="8773"/>
                  <a:pt x="11168" y="8236"/>
                  <a:pt x="11905" y="7431"/>
                </a:cubicBezTo>
                <a:cubicBezTo>
                  <a:pt x="12518" y="6894"/>
                  <a:pt x="13255" y="6089"/>
                  <a:pt x="13255" y="4882"/>
                </a:cubicBezTo>
                <a:cubicBezTo>
                  <a:pt x="13255" y="1930"/>
                  <a:pt x="10186" y="186"/>
                  <a:pt x="10064" y="52"/>
                </a:cubicBezTo>
                <a:cubicBezTo>
                  <a:pt x="9818" y="-82"/>
                  <a:pt x="9450" y="52"/>
                  <a:pt x="9327" y="320"/>
                </a:cubicBezTo>
                <a:cubicBezTo>
                  <a:pt x="9205" y="589"/>
                  <a:pt x="9327" y="991"/>
                  <a:pt x="9573" y="1125"/>
                </a:cubicBezTo>
                <a:cubicBezTo>
                  <a:pt x="9573" y="1125"/>
                  <a:pt x="12273" y="2601"/>
                  <a:pt x="12273" y="4882"/>
                </a:cubicBezTo>
                <a:cubicBezTo>
                  <a:pt x="12273" y="5687"/>
                  <a:pt x="11782" y="6089"/>
                  <a:pt x="11291" y="6760"/>
                </a:cubicBezTo>
                <a:cubicBezTo>
                  <a:pt x="10555" y="7431"/>
                  <a:pt x="9818" y="8370"/>
                  <a:pt x="10309" y="9712"/>
                </a:cubicBezTo>
                <a:cubicBezTo>
                  <a:pt x="5400" y="9712"/>
                  <a:pt x="5400" y="9712"/>
                  <a:pt x="5400" y="9712"/>
                </a:cubicBezTo>
                <a:cubicBezTo>
                  <a:pt x="2455" y="9712"/>
                  <a:pt x="0" y="12395"/>
                  <a:pt x="0" y="15615"/>
                </a:cubicBezTo>
                <a:cubicBezTo>
                  <a:pt x="0" y="18835"/>
                  <a:pt x="2455" y="21518"/>
                  <a:pt x="5400" y="21518"/>
                </a:cubicBezTo>
                <a:cubicBezTo>
                  <a:pt x="7118" y="21518"/>
                  <a:pt x="8591" y="20713"/>
                  <a:pt x="9573" y="19371"/>
                </a:cubicBezTo>
                <a:cubicBezTo>
                  <a:pt x="12027" y="19371"/>
                  <a:pt x="12027" y="19371"/>
                  <a:pt x="12027" y="19371"/>
                </a:cubicBezTo>
                <a:cubicBezTo>
                  <a:pt x="13009" y="20713"/>
                  <a:pt x="14482" y="21518"/>
                  <a:pt x="16200" y="21518"/>
                </a:cubicBezTo>
                <a:cubicBezTo>
                  <a:pt x="19145" y="21518"/>
                  <a:pt x="21600" y="18835"/>
                  <a:pt x="21600" y="15615"/>
                </a:cubicBezTo>
                <a:cubicBezTo>
                  <a:pt x="21600" y="12395"/>
                  <a:pt x="19145" y="9712"/>
                  <a:pt x="16200" y="9712"/>
                </a:cubicBezTo>
                <a:moveTo>
                  <a:pt x="16200" y="20445"/>
                </a:moveTo>
                <a:cubicBezTo>
                  <a:pt x="14727" y="20445"/>
                  <a:pt x="13377" y="19640"/>
                  <a:pt x="12518" y="18298"/>
                </a:cubicBezTo>
                <a:cubicBezTo>
                  <a:pt x="9082" y="18298"/>
                  <a:pt x="9082" y="18298"/>
                  <a:pt x="9082" y="18298"/>
                </a:cubicBezTo>
                <a:cubicBezTo>
                  <a:pt x="8223" y="19640"/>
                  <a:pt x="6873" y="20445"/>
                  <a:pt x="5400" y="20445"/>
                </a:cubicBezTo>
                <a:cubicBezTo>
                  <a:pt x="2945" y="20445"/>
                  <a:pt x="982" y="18298"/>
                  <a:pt x="982" y="15615"/>
                </a:cubicBezTo>
                <a:cubicBezTo>
                  <a:pt x="982" y="12932"/>
                  <a:pt x="2945" y="10785"/>
                  <a:pt x="5400" y="10785"/>
                </a:cubicBezTo>
                <a:cubicBezTo>
                  <a:pt x="16200" y="10785"/>
                  <a:pt x="16200" y="10785"/>
                  <a:pt x="16200" y="10785"/>
                </a:cubicBezTo>
                <a:cubicBezTo>
                  <a:pt x="18655" y="10785"/>
                  <a:pt x="20618" y="12932"/>
                  <a:pt x="20618" y="15615"/>
                </a:cubicBezTo>
                <a:cubicBezTo>
                  <a:pt x="20618" y="18298"/>
                  <a:pt x="18655" y="20445"/>
                  <a:pt x="16200" y="20445"/>
                </a:cubicBezTo>
                <a:moveTo>
                  <a:pt x="15218" y="15615"/>
                </a:moveTo>
                <a:cubicBezTo>
                  <a:pt x="14727" y="15615"/>
                  <a:pt x="14236" y="16152"/>
                  <a:pt x="14236" y="16688"/>
                </a:cubicBezTo>
                <a:cubicBezTo>
                  <a:pt x="14236" y="17225"/>
                  <a:pt x="14727" y="17761"/>
                  <a:pt x="15218" y="17761"/>
                </a:cubicBezTo>
                <a:cubicBezTo>
                  <a:pt x="15709" y="17761"/>
                  <a:pt x="16200" y="17225"/>
                  <a:pt x="16200" y="16688"/>
                </a:cubicBezTo>
                <a:cubicBezTo>
                  <a:pt x="16200" y="16152"/>
                  <a:pt x="15709" y="15615"/>
                  <a:pt x="15218" y="15615"/>
                </a:cubicBezTo>
                <a:moveTo>
                  <a:pt x="17182" y="13468"/>
                </a:moveTo>
                <a:cubicBezTo>
                  <a:pt x="16691" y="13468"/>
                  <a:pt x="16200" y="14005"/>
                  <a:pt x="16200" y="14542"/>
                </a:cubicBezTo>
                <a:cubicBezTo>
                  <a:pt x="16200" y="15078"/>
                  <a:pt x="16691" y="15615"/>
                  <a:pt x="17182" y="15615"/>
                </a:cubicBezTo>
                <a:cubicBezTo>
                  <a:pt x="17673" y="15615"/>
                  <a:pt x="18164" y="15078"/>
                  <a:pt x="18164" y="14542"/>
                </a:cubicBezTo>
                <a:cubicBezTo>
                  <a:pt x="18164" y="14005"/>
                  <a:pt x="17673" y="13468"/>
                  <a:pt x="17182" y="1346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-Freeform 465">
            <a:extLst>
              <a:ext uri="{FF2B5EF4-FFF2-40B4-BE49-F238E27FC236}">
                <a16:creationId xmlns:a16="http://schemas.microsoft.com/office/drawing/2014/main" id="{1C399F16-F370-4643-8AE2-1257E053389B}"/>
              </a:ext>
            </a:extLst>
          </p:cNvPr>
          <p:cNvSpPr/>
          <p:nvPr/>
        </p:nvSpPr>
        <p:spPr>
          <a:xfrm>
            <a:off x="1372672" y="4696691"/>
            <a:ext cx="376237" cy="368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21000" y="123"/>
                </a:moveTo>
                <a:cubicBezTo>
                  <a:pt x="20880" y="0"/>
                  <a:pt x="20520" y="0"/>
                  <a:pt x="20160" y="0"/>
                </a:cubicBezTo>
                <a:cubicBezTo>
                  <a:pt x="18120" y="0"/>
                  <a:pt x="12840" y="1473"/>
                  <a:pt x="10080" y="4418"/>
                </a:cubicBezTo>
                <a:cubicBezTo>
                  <a:pt x="9360" y="5032"/>
                  <a:pt x="7200" y="7118"/>
                  <a:pt x="6600" y="7855"/>
                </a:cubicBezTo>
                <a:cubicBezTo>
                  <a:pt x="4920" y="8345"/>
                  <a:pt x="2520" y="9327"/>
                  <a:pt x="1200" y="10677"/>
                </a:cubicBezTo>
                <a:cubicBezTo>
                  <a:pt x="1200" y="10677"/>
                  <a:pt x="2880" y="10677"/>
                  <a:pt x="4800" y="12027"/>
                </a:cubicBezTo>
                <a:cubicBezTo>
                  <a:pt x="4560" y="13132"/>
                  <a:pt x="4920" y="14482"/>
                  <a:pt x="6000" y="15464"/>
                </a:cubicBezTo>
                <a:cubicBezTo>
                  <a:pt x="6720" y="16323"/>
                  <a:pt x="7680" y="16691"/>
                  <a:pt x="8640" y="16691"/>
                </a:cubicBezTo>
                <a:cubicBezTo>
                  <a:pt x="8880" y="16691"/>
                  <a:pt x="9120" y="16691"/>
                  <a:pt x="9480" y="16691"/>
                </a:cubicBezTo>
                <a:cubicBezTo>
                  <a:pt x="10680" y="18655"/>
                  <a:pt x="10680" y="20373"/>
                  <a:pt x="10680" y="20373"/>
                </a:cubicBezTo>
                <a:cubicBezTo>
                  <a:pt x="12000" y="19023"/>
                  <a:pt x="12960" y="16568"/>
                  <a:pt x="13440" y="14850"/>
                </a:cubicBezTo>
                <a:cubicBezTo>
                  <a:pt x="14160" y="14236"/>
                  <a:pt x="16200" y="12027"/>
                  <a:pt x="16800" y="11291"/>
                </a:cubicBezTo>
                <a:cubicBezTo>
                  <a:pt x="20160" y="7855"/>
                  <a:pt x="21600" y="859"/>
                  <a:pt x="21000" y="123"/>
                </a:cubicBezTo>
                <a:moveTo>
                  <a:pt x="12480" y="14605"/>
                </a:moveTo>
                <a:cubicBezTo>
                  <a:pt x="12120" y="15832"/>
                  <a:pt x="11640" y="17059"/>
                  <a:pt x="11160" y="18041"/>
                </a:cubicBezTo>
                <a:cubicBezTo>
                  <a:pt x="10920" y="17427"/>
                  <a:pt x="10680" y="16814"/>
                  <a:pt x="10200" y="16077"/>
                </a:cubicBezTo>
                <a:cubicBezTo>
                  <a:pt x="10080" y="15832"/>
                  <a:pt x="9720" y="15709"/>
                  <a:pt x="9480" y="15709"/>
                </a:cubicBezTo>
                <a:cubicBezTo>
                  <a:pt x="9360" y="15709"/>
                  <a:pt x="9240" y="15709"/>
                  <a:pt x="9240" y="15709"/>
                </a:cubicBezTo>
                <a:cubicBezTo>
                  <a:pt x="9000" y="15709"/>
                  <a:pt x="8760" y="15709"/>
                  <a:pt x="8640" y="15709"/>
                </a:cubicBezTo>
                <a:cubicBezTo>
                  <a:pt x="7920" y="15709"/>
                  <a:pt x="7200" y="15464"/>
                  <a:pt x="6600" y="14850"/>
                </a:cubicBezTo>
                <a:cubicBezTo>
                  <a:pt x="5880" y="13991"/>
                  <a:pt x="5520" y="13132"/>
                  <a:pt x="5760" y="12150"/>
                </a:cubicBezTo>
                <a:cubicBezTo>
                  <a:pt x="5880" y="11782"/>
                  <a:pt x="5760" y="11414"/>
                  <a:pt x="5400" y="11168"/>
                </a:cubicBezTo>
                <a:cubicBezTo>
                  <a:pt x="4680" y="10677"/>
                  <a:pt x="4080" y="10432"/>
                  <a:pt x="3480" y="10186"/>
                </a:cubicBezTo>
                <a:cubicBezTo>
                  <a:pt x="4440" y="9695"/>
                  <a:pt x="5640" y="9205"/>
                  <a:pt x="6840" y="8836"/>
                </a:cubicBezTo>
                <a:cubicBezTo>
                  <a:pt x="6960" y="8836"/>
                  <a:pt x="6960" y="8836"/>
                  <a:pt x="6960" y="8836"/>
                </a:cubicBezTo>
                <a:cubicBezTo>
                  <a:pt x="12480" y="14482"/>
                  <a:pt x="12480" y="14482"/>
                  <a:pt x="12480" y="14482"/>
                </a:cubicBezTo>
                <a:cubicBezTo>
                  <a:pt x="12480" y="14482"/>
                  <a:pt x="12480" y="14482"/>
                  <a:pt x="12480" y="14605"/>
                </a:cubicBezTo>
                <a:moveTo>
                  <a:pt x="16080" y="10677"/>
                </a:moveTo>
                <a:cubicBezTo>
                  <a:pt x="15960" y="10800"/>
                  <a:pt x="15600" y="11168"/>
                  <a:pt x="15360" y="11536"/>
                </a:cubicBezTo>
                <a:cubicBezTo>
                  <a:pt x="14640" y="12150"/>
                  <a:pt x="13680" y="13255"/>
                  <a:pt x="13200" y="13745"/>
                </a:cubicBezTo>
                <a:cubicBezTo>
                  <a:pt x="7680" y="8100"/>
                  <a:pt x="7680" y="8100"/>
                  <a:pt x="7680" y="8100"/>
                </a:cubicBezTo>
                <a:cubicBezTo>
                  <a:pt x="8160" y="7609"/>
                  <a:pt x="9240" y="6627"/>
                  <a:pt x="9840" y="6014"/>
                </a:cubicBezTo>
                <a:cubicBezTo>
                  <a:pt x="10200" y="5645"/>
                  <a:pt x="10560" y="5277"/>
                  <a:pt x="10680" y="5155"/>
                </a:cubicBezTo>
                <a:cubicBezTo>
                  <a:pt x="13320" y="2455"/>
                  <a:pt x="18240" y="982"/>
                  <a:pt x="20160" y="982"/>
                </a:cubicBezTo>
                <a:cubicBezTo>
                  <a:pt x="20160" y="2577"/>
                  <a:pt x="18840" y="7855"/>
                  <a:pt x="16080" y="10677"/>
                </a:cubicBezTo>
                <a:moveTo>
                  <a:pt x="3720" y="12027"/>
                </a:moveTo>
                <a:cubicBezTo>
                  <a:pt x="0" y="21600"/>
                  <a:pt x="0" y="21600"/>
                  <a:pt x="0" y="21600"/>
                </a:cubicBezTo>
                <a:cubicBezTo>
                  <a:pt x="9360" y="17795"/>
                  <a:pt x="9360" y="17795"/>
                  <a:pt x="9360" y="17795"/>
                </a:cubicBezTo>
                <a:cubicBezTo>
                  <a:pt x="9120" y="17795"/>
                  <a:pt x="9000" y="17795"/>
                  <a:pt x="8880" y="17795"/>
                </a:cubicBezTo>
                <a:cubicBezTo>
                  <a:pt x="6000" y="17795"/>
                  <a:pt x="3360" y="14973"/>
                  <a:pt x="3720" y="12027"/>
                </a:cubicBezTo>
                <a:moveTo>
                  <a:pt x="1680" y="19882"/>
                </a:moveTo>
                <a:cubicBezTo>
                  <a:pt x="3480" y="15341"/>
                  <a:pt x="3480" y="15341"/>
                  <a:pt x="3480" y="15341"/>
                </a:cubicBezTo>
                <a:cubicBezTo>
                  <a:pt x="3720" y="15832"/>
                  <a:pt x="3960" y="16200"/>
                  <a:pt x="4320" y="16691"/>
                </a:cubicBezTo>
                <a:cubicBezTo>
                  <a:pt x="4800" y="17182"/>
                  <a:pt x="5400" y="17673"/>
                  <a:pt x="6120" y="18041"/>
                </a:cubicBezTo>
                <a:lnTo>
                  <a:pt x="1680" y="19882"/>
                </a:lnTo>
                <a:close/>
                <a:moveTo>
                  <a:pt x="10080" y="7855"/>
                </a:moveTo>
                <a:cubicBezTo>
                  <a:pt x="9840" y="7855"/>
                  <a:pt x="9600" y="8100"/>
                  <a:pt x="9600" y="8345"/>
                </a:cubicBezTo>
                <a:cubicBezTo>
                  <a:pt x="9600" y="8591"/>
                  <a:pt x="9840" y="8836"/>
                  <a:pt x="10080" y="8836"/>
                </a:cubicBezTo>
                <a:cubicBezTo>
                  <a:pt x="10320" y="8836"/>
                  <a:pt x="10560" y="8591"/>
                  <a:pt x="10560" y="8345"/>
                </a:cubicBezTo>
                <a:cubicBezTo>
                  <a:pt x="10560" y="8100"/>
                  <a:pt x="10320" y="7855"/>
                  <a:pt x="10080" y="7855"/>
                </a:cubicBezTo>
                <a:moveTo>
                  <a:pt x="12960" y="11782"/>
                </a:moveTo>
                <a:cubicBezTo>
                  <a:pt x="13200" y="11782"/>
                  <a:pt x="13440" y="11536"/>
                  <a:pt x="13440" y="11291"/>
                </a:cubicBezTo>
                <a:cubicBezTo>
                  <a:pt x="13440" y="11045"/>
                  <a:pt x="13200" y="10800"/>
                  <a:pt x="12960" y="10800"/>
                </a:cubicBezTo>
                <a:cubicBezTo>
                  <a:pt x="12720" y="10800"/>
                  <a:pt x="12480" y="11045"/>
                  <a:pt x="12480" y="11291"/>
                </a:cubicBezTo>
                <a:cubicBezTo>
                  <a:pt x="12480" y="11536"/>
                  <a:pt x="12720" y="11782"/>
                  <a:pt x="12960" y="11782"/>
                </a:cubicBezTo>
                <a:moveTo>
                  <a:pt x="15840" y="6873"/>
                </a:moveTo>
                <a:cubicBezTo>
                  <a:pt x="16680" y="6873"/>
                  <a:pt x="17280" y="6259"/>
                  <a:pt x="17280" y="5400"/>
                </a:cubicBezTo>
                <a:cubicBezTo>
                  <a:pt x="17280" y="4541"/>
                  <a:pt x="16680" y="3927"/>
                  <a:pt x="15840" y="3927"/>
                </a:cubicBezTo>
                <a:cubicBezTo>
                  <a:pt x="15000" y="3927"/>
                  <a:pt x="14400" y="4541"/>
                  <a:pt x="14400" y="5400"/>
                </a:cubicBezTo>
                <a:cubicBezTo>
                  <a:pt x="14400" y="6259"/>
                  <a:pt x="15000" y="6873"/>
                  <a:pt x="15840" y="6873"/>
                </a:cubicBezTo>
                <a:moveTo>
                  <a:pt x="15840" y="4909"/>
                </a:moveTo>
                <a:cubicBezTo>
                  <a:pt x="16080" y="4909"/>
                  <a:pt x="16320" y="5155"/>
                  <a:pt x="16320" y="5400"/>
                </a:cubicBezTo>
                <a:cubicBezTo>
                  <a:pt x="16320" y="5645"/>
                  <a:pt x="16080" y="5891"/>
                  <a:pt x="15840" y="5891"/>
                </a:cubicBezTo>
                <a:cubicBezTo>
                  <a:pt x="15600" y="5891"/>
                  <a:pt x="15360" y="5645"/>
                  <a:pt x="15360" y="5400"/>
                </a:cubicBezTo>
                <a:cubicBezTo>
                  <a:pt x="15360" y="5155"/>
                  <a:pt x="15600" y="4909"/>
                  <a:pt x="15840" y="4909"/>
                </a:cubicBezTo>
                <a:moveTo>
                  <a:pt x="11520" y="10309"/>
                </a:moveTo>
                <a:cubicBezTo>
                  <a:pt x="11760" y="10309"/>
                  <a:pt x="12000" y="10064"/>
                  <a:pt x="12000" y="9818"/>
                </a:cubicBezTo>
                <a:cubicBezTo>
                  <a:pt x="12000" y="9573"/>
                  <a:pt x="11760" y="9327"/>
                  <a:pt x="11520" y="9327"/>
                </a:cubicBezTo>
                <a:cubicBezTo>
                  <a:pt x="11280" y="9327"/>
                  <a:pt x="11040" y="9573"/>
                  <a:pt x="11040" y="9818"/>
                </a:cubicBezTo>
                <a:cubicBezTo>
                  <a:pt x="11040" y="10064"/>
                  <a:pt x="11280" y="10309"/>
                  <a:pt x="11520" y="103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-Freeform 176">
            <a:extLst>
              <a:ext uri="{FF2B5EF4-FFF2-40B4-BE49-F238E27FC236}">
                <a16:creationId xmlns:a16="http://schemas.microsoft.com/office/drawing/2014/main" id="{A7B479D5-CA75-0D4E-BCCC-193A229CBFB7}"/>
              </a:ext>
            </a:extLst>
          </p:cNvPr>
          <p:cNvSpPr/>
          <p:nvPr/>
        </p:nvSpPr>
        <p:spPr>
          <a:xfrm>
            <a:off x="4424288" y="1591307"/>
            <a:ext cx="387008" cy="387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6382"/>
                </a:moveTo>
                <a:cubicBezTo>
                  <a:pt x="18655" y="1473"/>
                  <a:pt x="18655" y="1473"/>
                  <a:pt x="18655" y="1473"/>
                </a:cubicBezTo>
                <a:cubicBezTo>
                  <a:pt x="18655" y="614"/>
                  <a:pt x="18041" y="0"/>
                  <a:pt x="17182" y="0"/>
                </a:cubicBezTo>
                <a:cubicBezTo>
                  <a:pt x="16323" y="0"/>
                  <a:pt x="15709" y="614"/>
                  <a:pt x="15709" y="1473"/>
                </a:cubicBezTo>
                <a:cubicBezTo>
                  <a:pt x="15709" y="1841"/>
                  <a:pt x="15709" y="1841"/>
                  <a:pt x="15709" y="1841"/>
                </a:cubicBezTo>
                <a:cubicBezTo>
                  <a:pt x="8223" y="4050"/>
                  <a:pt x="8223" y="4050"/>
                  <a:pt x="8223" y="4050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491" y="4909"/>
                  <a:pt x="0" y="5400"/>
                  <a:pt x="0" y="5891"/>
                </a:cubicBezTo>
                <a:cubicBezTo>
                  <a:pt x="0" y="12764"/>
                  <a:pt x="0" y="12764"/>
                  <a:pt x="0" y="12764"/>
                </a:cubicBezTo>
                <a:cubicBezTo>
                  <a:pt x="0" y="13255"/>
                  <a:pt x="491" y="13745"/>
                  <a:pt x="982" y="13745"/>
                </a:cubicBezTo>
                <a:cubicBezTo>
                  <a:pt x="4295" y="14114"/>
                  <a:pt x="4295" y="14114"/>
                  <a:pt x="4295" y="14114"/>
                </a:cubicBezTo>
                <a:cubicBezTo>
                  <a:pt x="5891" y="21232"/>
                  <a:pt x="5891" y="21232"/>
                  <a:pt x="5891" y="21232"/>
                </a:cubicBezTo>
                <a:cubicBezTo>
                  <a:pt x="5891" y="21232"/>
                  <a:pt x="5891" y="21232"/>
                  <a:pt x="5891" y="21232"/>
                </a:cubicBezTo>
                <a:cubicBezTo>
                  <a:pt x="6014" y="21477"/>
                  <a:pt x="6136" y="21600"/>
                  <a:pt x="6382" y="21600"/>
                </a:cubicBezTo>
                <a:cubicBezTo>
                  <a:pt x="10309" y="21600"/>
                  <a:pt x="10309" y="21600"/>
                  <a:pt x="10309" y="21600"/>
                </a:cubicBezTo>
                <a:cubicBezTo>
                  <a:pt x="10555" y="21600"/>
                  <a:pt x="10800" y="21355"/>
                  <a:pt x="10800" y="21109"/>
                </a:cubicBezTo>
                <a:cubicBezTo>
                  <a:pt x="10800" y="21109"/>
                  <a:pt x="10800" y="20986"/>
                  <a:pt x="10800" y="20986"/>
                </a:cubicBezTo>
                <a:cubicBezTo>
                  <a:pt x="10800" y="20986"/>
                  <a:pt x="10800" y="20986"/>
                  <a:pt x="10800" y="20986"/>
                </a:cubicBezTo>
                <a:cubicBezTo>
                  <a:pt x="9450" y="14973"/>
                  <a:pt x="9450" y="14973"/>
                  <a:pt x="9450" y="14973"/>
                </a:cubicBezTo>
                <a:cubicBezTo>
                  <a:pt x="15709" y="16814"/>
                  <a:pt x="15709" y="16814"/>
                  <a:pt x="15709" y="16814"/>
                </a:cubicBezTo>
                <a:cubicBezTo>
                  <a:pt x="15709" y="17182"/>
                  <a:pt x="15709" y="17182"/>
                  <a:pt x="15709" y="17182"/>
                </a:cubicBezTo>
                <a:cubicBezTo>
                  <a:pt x="15709" y="18041"/>
                  <a:pt x="16323" y="18655"/>
                  <a:pt x="17182" y="18655"/>
                </a:cubicBezTo>
                <a:cubicBezTo>
                  <a:pt x="18041" y="18655"/>
                  <a:pt x="18655" y="18041"/>
                  <a:pt x="18655" y="17182"/>
                </a:cubicBezTo>
                <a:cubicBezTo>
                  <a:pt x="18655" y="12273"/>
                  <a:pt x="18655" y="12273"/>
                  <a:pt x="18655" y="12273"/>
                </a:cubicBezTo>
                <a:cubicBezTo>
                  <a:pt x="20250" y="12273"/>
                  <a:pt x="21600" y="10923"/>
                  <a:pt x="21600" y="9327"/>
                </a:cubicBezTo>
                <a:cubicBezTo>
                  <a:pt x="21600" y="7732"/>
                  <a:pt x="20250" y="6382"/>
                  <a:pt x="18655" y="6382"/>
                </a:cubicBezTo>
                <a:moveTo>
                  <a:pt x="982" y="12764"/>
                </a:moveTo>
                <a:cubicBezTo>
                  <a:pt x="982" y="10800"/>
                  <a:pt x="982" y="10800"/>
                  <a:pt x="982" y="10800"/>
                </a:cubicBezTo>
                <a:cubicBezTo>
                  <a:pt x="3436" y="10800"/>
                  <a:pt x="3436" y="10800"/>
                  <a:pt x="3436" y="10800"/>
                </a:cubicBezTo>
                <a:cubicBezTo>
                  <a:pt x="3682" y="10800"/>
                  <a:pt x="3927" y="10555"/>
                  <a:pt x="3927" y="10309"/>
                </a:cubicBezTo>
                <a:cubicBezTo>
                  <a:pt x="3927" y="10064"/>
                  <a:pt x="3682" y="9818"/>
                  <a:pt x="3436" y="9818"/>
                </a:cubicBezTo>
                <a:cubicBezTo>
                  <a:pt x="982" y="9818"/>
                  <a:pt x="982" y="9818"/>
                  <a:pt x="982" y="9818"/>
                </a:cubicBezTo>
                <a:cubicBezTo>
                  <a:pt x="982" y="8836"/>
                  <a:pt x="982" y="8836"/>
                  <a:pt x="982" y="8836"/>
                </a:cubicBezTo>
                <a:cubicBezTo>
                  <a:pt x="2455" y="8836"/>
                  <a:pt x="2455" y="8836"/>
                  <a:pt x="2455" y="8836"/>
                </a:cubicBezTo>
                <a:cubicBezTo>
                  <a:pt x="2700" y="8836"/>
                  <a:pt x="2945" y="8591"/>
                  <a:pt x="2945" y="8345"/>
                </a:cubicBezTo>
                <a:cubicBezTo>
                  <a:pt x="2945" y="8100"/>
                  <a:pt x="2700" y="7855"/>
                  <a:pt x="2455" y="7855"/>
                </a:cubicBez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7855" y="5155"/>
                  <a:pt x="7855" y="5155"/>
                  <a:pt x="7855" y="5155"/>
                </a:cubicBezTo>
                <a:cubicBezTo>
                  <a:pt x="7855" y="13500"/>
                  <a:pt x="7855" y="13500"/>
                  <a:pt x="7855" y="13500"/>
                </a:cubicBezTo>
                <a:lnTo>
                  <a:pt x="982" y="12764"/>
                </a:lnTo>
                <a:close/>
                <a:moveTo>
                  <a:pt x="6382" y="18655"/>
                </a:moveTo>
                <a:cubicBezTo>
                  <a:pt x="5400" y="14236"/>
                  <a:pt x="5400" y="14236"/>
                  <a:pt x="5400" y="14236"/>
                </a:cubicBezTo>
                <a:cubicBezTo>
                  <a:pt x="8223" y="14605"/>
                  <a:pt x="8223" y="14605"/>
                  <a:pt x="8223" y="14605"/>
                </a:cubicBezTo>
                <a:cubicBezTo>
                  <a:pt x="8345" y="14605"/>
                  <a:pt x="8345" y="14605"/>
                  <a:pt x="8345" y="14605"/>
                </a:cubicBezTo>
                <a:cubicBezTo>
                  <a:pt x="9205" y="18655"/>
                  <a:pt x="9205" y="18655"/>
                  <a:pt x="9205" y="18655"/>
                </a:cubicBezTo>
                <a:lnTo>
                  <a:pt x="6382" y="18655"/>
                </a:lnTo>
                <a:close/>
                <a:moveTo>
                  <a:pt x="9450" y="19636"/>
                </a:moveTo>
                <a:cubicBezTo>
                  <a:pt x="9695" y="20618"/>
                  <a:pt x="9695" y="20618"/>
                  <a:pt x="9695" y="20618"/>
                </a:cubicBezTo>
                <a:cubicBezTo>
                  <a:pt x="6750" y="20618"/>
                  <a:pt x="6750" y="20618"/>
                  <a:pt x="6750" y="20618"/>
                </a:cubicBezTo>
                <a:cubicBezTo>
                  <a:pt x="6505" y="19636"/>
                  <a:pt x="6505" y="19636"/>
                  <a:pt x="6505" y="19636"/>
                </a:cubicBezTo>
                <a:lnTo>
                  <a:pt x="9450" y="19636"/>
                </a:lnTo>
                <a:close/>
                <a:moveTo>
                  <a:pt x="15709" y="15832"/>
                </a:moveTo>
                <a:cubicBezTo>
                  <a:pt x="8836" y="13745"/>
                  <a:pt x="8836" y="13745"/>
                  <a:pt x="8836" y="13745"/>
                </a:cubicBezTo>
                <a:cubicBezTo>
                  <a:pt x="8836" y="4909"/>
                  <a:pt x="8836" y="4909"/>
                  <a:pt x="8836" y="4909"/>
                </a:cubicBezTo>
                <a:cubicBezTo>
                  <a:pt x="15709" y="2823"/>
                  <a:pt x="15709" y="2823"/>
                  <a:pt x="15709" y="2823"/>
                </a:cubicBezTo>
                <a:lnTo>
                  <a:pt x="15709" y="15832"/>
                </a:lnTo>
                <a:close/>
                <a:moveTo>
                  <a:pt x="17673" y="17182"/>
                </a:moveTo>
                <a:cubicBezTo>
                  <a:pt x="17673" y="17427"/>
                  <a:pt x="17427" y="17673"/>
                  <a:pt x="17182" y="17673"/>
                </a:cubicBezTo>
                <a:cubicBezTo>
                  <a:pt x="16936" y="17673"/>
                  <a:pt x="16691" y="17427"/>
                  <a:pt x="16691" y="17182"/>
                </a:cubicBezTo>
                <a:cubicBezTo>
                  <a:pt x="16691" y="1473"/>
                  <a:pt x="16691" y="1473"/>
                  <a:pt x="16691" y="1473"/>
                </a:cubicBezTo>
                <a:cubicBezTo>
                  <a:pt x="16691" y="1227"/>
                  <a:pt x="16936" y="982"/>
                  <a:pt x="17182" y="982"/>
                </a:cubicBezTo>
                <a:cubicBezTo>
                  <a:pt x="17427" y="982"/>
                  <a:pt x="17673" y="1227"/>
                  <a:pt x="17673" y="1473"/>
                </a:cubicBezTo>
                <a:lnTo>
                  <a:pt x="17673" y="17182"/>
                </a:lnTo>
                <a:close/>
                <a:moveTo>
                  <a:pt x="18655" y="11291"/>
                </a:moveTo>
                <a:cubicBezTo>
                  <a:pt x="18655" y="7364"/>
                  <a:pt x="18655" y="7364"/>
                  <a:pt x="18655" y="7364"/>
                </a:cubicBezTo>
                <a:cubicBezTo>
                  <a:pt x="19759" y="7364"/>
                  <a:pt x="20618" y="8223"/>
                  <a:pt x="20618" y="9327"/>
                </a:cubicBezTo>
                <a:cubicBezTo>
                  <a:pt x="20618" y="10432"/>
                  <a:pt x="19759" y="11291"/>
                  <a:pt x="18655" y="11291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-Freeform 430">
            <a:extLst>
              <a:ext uri="{FF2B5EF4-FFF2-40B4-BE49-F238E27FC236}">
                <a16:creationId xmlns:a16="http://schemas.microsoft.com/office/drawing/2014/main" id="{CE65528C-E5AF-B748-8BA7-15A96B157D8F}"/>
              </a:ext>
            </a:extLst>
          </p:cNvPr>
          <p:cNvSpPr/>
          <p:nvPr/>
        </p:nvSpPr>
        <p:spPr>
          <a:xfrm>
            <a:off x="4239720" y="2640945"/>
            <a:ext cx="340035" cy="422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00" y="15709"/>
                </a:moveTo>
                <a:cubicBezTo>
                  <a:pt x="5400" y="15709"/>
                  <a:pt x="4800" y="16200"/>
                  <a:pt x="4800" y="16691"/>
                </a:cubicBezTo>
                <a:cubicBezTo>
                  <a:pt x="4800" y="17182"/>
                  <a:pt x="5400" y="17673"/>
                  <a:pt x="6000" y="17673"/>
                </a:cubicBezTo>
                <a:cubicBezTo>
                  <a:pt x="6600" y="17673"/>
                  <a:pt x="7200" y="17182"/>
                  <a:pt x="7200" y="16691"/>
                </a:cubicBezTo>
                <a:cubicBezTo>
                  <a:pt x="7200" y="16200"/>
                  <a:pt x="6600" y="15709"/>
                  <a:pt x="6000" y="15709"/>
                </a:cubicBezTo>
                <a:moveTo>
                  <a:pt x="7800" y="11782"/>
                </a:moveTo>
                <a:cubicBezTo>
                  <a:pt x="7500" y="11782"/>
                  <a:pt x="7200" y="12027"/>
                  <a:pt x="7200" y="12273"/>
                </a:cubicBezTo>
                <a:cubicBezTo>
                  <a:pt x="7200" y="12518"/>
                  <a:pt x="7500" y="12764"/>
                  <a:pt x="7800" y="12764"/>
                </a:cubicBezTo>
                <a:cubicBezTo>
                  <a:pt x="8100" y="12764"/>
                  <a:pt x="8400" y="12518"/>
                  <a:pt x="8400" y="12273"/>
                </a:cubicBezTo>
                <a:cubicBezTo>
                  <a:pt x="8400" y="12027"/>
                  <a:pt x="8100" y="11782"/>
                  <a:pt x="7800" y="11782"/>
                </a:cubicBezTo>
                <a:moveTo>
                  <a:pt x="16200" y="15709"/>
                </a:moveTo>
                <a:cubicBezTo>
                  <a:pt x="15900" y="15709"/>
                  <a:pt x="15600" y="15955"/>
                  <a:pt x="15600" y="16200"/>
                </a:cubicBezTo>
                <a:cubicBezTo>
                  <a:pt x="15600" y="16445"/>
                  <a:pt x="15900" y="16691"/>
                  <a:pt x="16200" y="16691"/>
                </a:cubicBezTo>
                <a:cubicBezTo>
                  <a:pt x="16500" y="16691"/>
                  <a:pt x="16800" y="16445"/>
                  <a:pt x="16800" y="16200"/>
                </a:cubicBezTo>
                <a:cubicBezTo>
                  <a:pt x="16800" y="15955"/>
                  <a:pt x="16500" y="15709"/>
                  <a:pt x="16200" y="15709"/>
                </a:cubicBezTo>
                <a:moveTo>
                  <a:pt x="16800" y="7855"/>
                </a:moveTo>
                <a:cubicBezTo>
                  <a:pt x="16800" y="2945"/>
                  <a:pt x="16800" y="2945"/>
                  <a:pt x="16800" y="2945"/>
                </a:cubicBezTo>
                <a:cubicBezTo>
                  <a:pt x="18000" y="2945"/>
                  <a:pt x="18000" y="2945"/>
                  <a:pt x="18000" y="2945"/>
                </a:cubicBezTo>
                <a:cubicBezTo>
                  <a:pt x="18600" y="2945"/>
                  <a:pt x="19200" y="2455"/>
                  <a:pt x="19200" y="1964"/>
                </a:cubicBezTo>
                <a:cubicBezTo>
                  <a:pt x="19200" y="982"/>
                  <a:pt x="19200" y="982"/>
                  <a:pt x="19200" y="982"/>
                </a:cubicBezTo>
                <a:cubicBezTo>
                  <a:pt x="19200" y="491"/>
                  <a:pt x="18600" y="0"/>
                  <a:pt x="18000" y="0"/>
                </a:cubicBezTo>
                <a:cubicBezTo>
                  <a:pt x="3600" y="0"/>
                  <a:pt x="3600" y="0"/>
                  <a:pt x="3600" y="0"/>
                </a:cubicBezTo>
                <a:cubicBezTo>
                  <a:pt x="3000" y="0"/>
                  <a:pt x="2400" y="491"/>
                  <a:pt x="2400" y="982"/>
                </a:cubicBezTo>
                <a:cubicBezTo>
                  <a:pt x="2400" y="1964"/>
                  <a:pt x="2400" y="1964"/>
                  <a:pt x="2400" y="1964"/>
                </a:cubicBezTo>
                <a:cubicBezTo>
                  <a:pt x="2400" y="2455"/>
                  <a:pt x="3000" y="2945"/>
                  <a:pt x="3600" y="2945"/>
                </a:cubicBezTo>
                <a:cubicBezTo>
                  <a:pt x="4800" y="2945"/>
                  <a:pt x="4800" y="2945"/>
                  <a:pt x="4800" y="2945"/>
                </a:cubicBezTo>
                <a:cubicBezTo>
                  <a:pt x="4800" y="7855"/>
                  <a:pt x="4800" y="7855"/>
                  <a:pt x="4800" y="7855"/>
                </a:cubicBezTo>
                <a:cubicBezTo>
                  <a:pt x="1950" y="9450"/>
                  <a:pt x="0" y="12150"/>
                  <a:pt x="0" y="15218"/>
                </a:cubicBezTo>
                <a:cubicBezTo>
                  <a:pt x="0" y="17673"/>
                  <a:pt x="1350" y="20005"/>
                  <a:pt x="3300" y="21600"/>
                </a:cubicBezTo>
                <a:cubicBezTo>
                  <a:pt x="18300" y="21600"/>
                  <a:pt x="18300" y="21600"/>
                  <a:pt x="18300" y="21600"/>
                </a:cubicBezTo>
                <a:cubicBezTo>
                  <a:pt x="20250" y="20005"/>
                  <a:pt x="21600" y="17673"/>
                  <a:pt x="21600" y="15218"/>
                </a:cubicBezTo>
                <a:cubicBezTo>
                  <a:pt x="21600" y="12150"/>
                  <a:pt x="19650" y="9450"/>
                  <a:pt x="16800" y="7855"/>
                </a:cubicBezTo>
                <a:moveTo>
                  <a:pt x="3600" y="982"/>
                </a:moveTo>
                <a:cubicBezTo>
                  <a:pt x="18000" y="982"/>
                  <a:pt x="18000" y="982"/>
                  <a:pt x="18000" y="982"/>
                </a:cubicBezTo>
                <a:cubicBezTo>
                  <a:pt x="18000" y="1964"/>
                  <a:pt x="18000" y="1964"/>
                  <a:pt x="18000" y="1964"/>
                </a:cubicBezTo>
                <a:cubicBezTo>
                  <a:pt x="3600" y="1964"/>
                  <a:pt x="3600" y="1964"/>
                  <a:pt x="3600" y="1964"/>
                </a:cubicBezTo>
                <a:lnTo>
                  <a:pt x="3600" y="982"/>
                </a:lnTo>
                <a:close/>
                <a:moveTo>
                  <a:pt x="15600" y="2945"/>
                </a:moveTo>
                <a:cubicBezTo>
                  <a:pt x="15600" y="4295"/>
                  <a:pt x="15600" y="4295"/>
                  <a:pt x="15600" y="4295"/>
                </a:cubicBezTo>
                <a:cubicBezTo>
                  <a:pt x="14400" y="4295"/>
                  <a:pt x="12900" y="4541"/>
                  <a:pt x="11100" y="5277"/>
                </a:cubicBezTo>
                <a:cubicBezTo>
                  <a:pt x="9150" y="6259"/>
                  <a:pt x="7350" y="6014"/>
                  <a:pt x="6000" y="5523"/>
                </a:cubicBezTo>
                <a:cubicBezTo>
                  <a:pt x="6000" y="2945"/>
                  <a:pt x="6000" y="2945"/>
                  <a:pt x="6000" y="2945"/>
                </a:cubicBezTo>
                <a:lnTo>
                  <a:pt x="15600" y="2945"/>
                </a:lnTo>
                <a:close/>
                <a:moveTo>
                  <a:pt x="17700" y="20618"/>
                </a:moveTo>
                <a:cubicBezTo>
                  <a:pt x="3900" y="20618"/>
                  <a:pt x="3900" y="20618"/>
                  <a:pt x="3900" y="20618"/>
                </a:cubicBezTo>
                <a:cubicBezTo>
                  <a:pt x="2100" y="19145"/>
                  <a:pt x="1200" y="17305"/>
                  <a:pt x="1200" y="15218"/>
                </a:cubicBezTo>
                <a:cubicBezTo>
                  <a:pt x="1200" y="12641"/>
                  <a:pt x="2850" y="10186"/>
                  <a:pt x="5400" y="8714"/>
                </a:cubicBezTo>
                <a:cubicBezTo>
                  <a:pt x="5850" y="8468"/>
                  <a:pt x="6000" y="8223"/>
                  <a:pt x="6000" y="7855"/>
                </a:cubicBezTo>
                <a:cubicBezTo>
                  <a:pt x="6000" y="6505"/>
                  <a:pt x="6000" y="6505"/>
                  <a:pt x="6000" y="6505"/>
                </a:cubicBezTo>
                <a:cubicBezTo>
                  <a:pt x="6750" y="6750"/>
                  <a:pt x="7500" y="6873"/>
                  <a:pt x="8550" y="6873"/>
                </a:cubicBezTo>
                <a:cubicBezTo>
                  <a:pt x="9450" y="6873"/>
                  <a:pt x="10650" y="6750"/>
                  <a:pt x="11700" y="6136"/>
                </a:cubicBezTo>
                <a:cubicBezTo>
                  <a:pt x="13200" y="5523"/>
                  <a:pt x="14550" y="5277"/>
                  <a:pt x="15600" y="5277"/>
                </a:cubicBezTo>
                <a:cubicBezTo>
                  <a:pt x="15600" y="7855"/>
                  <a:pt x="15600" y="7855"/>
                  <a:pt x="15600" y="7855"/>
                </a:cubicBezTo>
                <a:cubicBezTo>
                  <a:pt x="15600" y="8223"/>
                  <a:pt x="15750" y="8468"/>
                  <a:pt x="16200" y="8714"/>
                </a:cubicBezTo>
                <a:cubicBezTo>
                  <a:pt x="18750" y="10186"/>
                  <a:pt x="20400" y="12641"/>
                  <a:pt x="20400" y="15218"/>
                </a:cubicBezTo>
                <a:cubicBezTo>
                  <a:pt x="20400" y="17305"/>
                  <a:pt x="19500" y="19145"/>
                  <a:pt x="17700" y="20618"/>
                </a:cubicBezTo>
                <a:moveTo>
                  <a:pt x="12600" y="8836"/>
                </a:moveTo>
                <a:cubicBezTo>
                  <a:pt x="11550" y="8836"/>
                  <a:pt x="10800" y="9450"/>
                  <a:pt x="10800" y="10309"/>
                </a:cubicBezTo>
                <a:cubicBezTo>
                  <a:pt x="10800" y="11168"/>
                  <a:pt x="11550" y="11782"/>
                  <a:pt x="12600" y="11782"/>
                </a:cubicBezTo>
                <a:cubicBezTo>
                  <a:pt x="13650" y="11782"/>
                  <a:pt x="14400" y="11168"/>
                  <a:pt x="14400" y="10309"/>
                </a:cubicBezTo>
                <a:cubicBezTo>
                  <a:pt x="14400" y="9450"/>
                  <a:pt x="13650" y="8836"/>
                  <a:pt x="12600" y="8836"/>
                </a:cubicBezTo>
                <a:moveTo>
                  <a:pt x="12600" y="10800"/>
                </a:moveTo>
                <a:cubicBezTo>
                  <a:pt x="12300" y="10800"/>
                  <a:pt x="12000" y="10555"/>
                  <a:pt x="12000" y="10309"/>
                </a:cubicBezTo>
                <a:cubicBezTo>
                  <a:pt x="12000" y="10064"/>
                  <a:pt x="12300" y="9818"/>
                  <a:pt x="12600" y="9818"/>
                </a:cubicBezTo>
                <a:cubicBezTo>
                  <a:pt x="12900" y="9818"/>
                  <a:pt x="13200" y="10064"/>
                  <a:pt x="13200" y="10309"/>
                </a:cubicBezTo>
                <a:cubicBezTo>
                  <a:pt x="13200" y="10555"/>
                  <a:pt x="12900" y="10800"/>
                  <a:pt x="12600" y="10800"/>
                </a:cubicBezTo>
                <a:moveTo>
                  <a:pt x="10800" y="13745"/>
                </a:moveTo>
                <a:cubicBezTo>
                  <a:pt x="10200" y="13745"/>
                  <a:pt x="9600" y="14236"/>
                  <a:pt x="9600" y="14727"/>
                </a:cubicBezTo>
                <a:cubicBezTo>
                  <a:pt x="9600" y="15218"/>
                  <a:pt x="10200" y="15709"/>
                  <a:pt x="10800" y="15709"/>
                </a:cubicBezTo>
                <a:cubicBezTo>
                  <a:pt x="11400" y="15709"/>
                  <a:pt x="12000" y="15218"/>
                  <a:pt x="12000" y="14727"/>
                </a:cubicBezTo>
                <a:cubicBezTo>
                  <a:pt x="12000" y="14236"/>
                  <a:pt x="11400" y="13745"/>
                  <a:pt x="10800" y="13745"/>
                </a:cubicBezTo>
                <a:moveTo>
                  <a:pt x="12600" y="17673"/>
                </a:moveTo>
                <a:cubicBezTo>
                  <a:pt x="12300" y="17673"/>
                  <a:pt x="12000" y="17918"/>
                  <a:pt x="12000" y="18164"/>
                </a:cubicBezTo>
                <a:cubicBezTo>
                  <a:pt x="12000" y="18409"/>
                  <a:pt x="12300" y="18655"/>
                  <a:pt x="12600" y="18655"/>
                </a:cubicBezTo>
                <a:cubicBezTo>
                  <a:pt x="12900" y="18655"/>
                  <a:pt x="13200" y="18409"/>
                  <a:pt x="13200" y="18164"/>
                </a:cubicBezTo>
                <a:cubicBezTo>
                  <a:pt x="13200" y="17918"/>
                  <a:pt x="12900" y="17673"/>
                  <a:pt x="12600" y="1767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" name="-Freeform 80">
            <a:extLst>
              <a:ext uri="{FF2B5EF4-FFF2-40B4-BE49-F238E27FC236}">
                <a16:creationId xmlns:a16="http://schemas.microsoft.com/office/drawing/2014/main" id="{F6365F62-9DA0-0E4C-9078-F0453D1CD2F7}"/>
              </a:ext>
            </a:extLst>
          </p:cNvPr>
          <p:cNvSpPr/>
          <p:nvPr/>
        </p:nvSpPr>
        <p:spPr>
          <a:xfrm>
            <a:off x="6338600" y="262217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64" y="8591"/>
                </a:moveTo>
                <a:cubicBezTo>
                  <a:pt x="19882" y="8345"/>
                  <a:pt x="19882" y="8345"/>
                  <a:pt x="19882" y="8345"/>
                </a:cubicBezTo>
                <a:cubicBezTo>
                  <a:pt x="19636" y="7609"/>
                  <a:pt x="19268" y="6873"/>
                  <a:pt x="18900" y="6136"/>
                </a:cubicBezTo>
                <a:cubicBezTo>
                  <a:pt x="19514" y="5155"/>
                  <a:pt x="19514" y="5155"/>
                  <a:pt x="19514" y="5155"/>
                </a:cubicBezTo>
                <a:cubicBezTo>
                  <a:pt x="19636" y="4909"/>
                  <a:pt x="19759" y="4418"/>
                  <a:pt x="19514" y="4173"/>
                </a:cubicBezTo>
                <a:cubicBezTo>
                  <a:pt x="17427" y="2086"/>
                  <a:pt x="17427" y="2086"/>
                  <a:pt x="17427" y="2086"/>
                </a:cubicBezTo>
                <a:cubicBezTo>
                  <a:pt x="17305" y="1964"/>
                  <a:pt x="17182" y="1964"/>
                  <a:pt x="16936" y="1964"/>
                </a:cubicBezTo>
                <a:cubicBezTo>
                  <a:pt x="16814" y="1964"/>
                  <a:pt x="16568" y="2086"/>
                  <a:pt x="16445" y="2086"/>
                </a:cubicBezTo>
                <a:cubicBezTo>
                  <a:pt x="15464" y="2700"/>
                  <a:pt x="15464" y="2700"/>
                  <a:pt x="15464" y="2700"/>
                </a:cubicBezTo>
                <a:cubicBezTo>
                  <a:pt x="14727" y="2332"/>
                  <a:pt x="13991" y="1964"/>
                  <a:pt x="13255" y="1718"/>
                </a:cubicBezTo>
                <a:cubicBezTo>
                  <a:pt x="13009" y="736"/>
                  <a:pt x="13009" y="736"/>
                  <a:pt x="13009" y="736"/>
                </a:cubicBezTo>
                <a:cubicBezTo>
                  <a:pt x="12886" y="368"/>
                  <a:pt x="12641" y="0"/>
                  <a:pt x="12273" y="0"/>
                </a:cubicBezTo>
                <a:cubicBezTo>
                  <a:pt x="9327" y="0"/>
                  <a:pt x="9327" y="0"/>
                  <a:pt x="9327" y="0"/>
                </a:cubicBezTo>
                <a:cubicBezTo>
                  <a:pt x="8959" y="0"/>
                  <a:pt x="8714" y="368"/>
                  <a:pt x="8591" y="736"/>
                </a:cubicBezTo>
                <a:cubicBezTo>
                  <a:pt x="8345" y="1718"/>
                  <a:pt x="8345" y="1718"/>
                  <a:pt x="8345" y="1718"/>
                </a:cubicBezTo>
                <a:cubicBezTo>
                  <a:pt x="7609" y="1964"/>
                  <a:pt x="6873" y="2332"/>
                  <a:pt x="6136" y="2700"/>
                </a:cubicBezTo>
                <a:cubicBezTo>
                  <a:pt x="5155" y="2086"/>
                  <a:pt x="5155" y="2086"/>
                  <a:pt x="5155" y="2086"/>
                </a:cubicBezTo>
                <a:cubicBezTo>
                  <a:pt x="5032" y="2086"/>
                  <a:pt x="4786" y="1964"/>
                  <a:pt x="4664" y="1964"/>
                </a:cubicBezTo>
                <a:cubicBezTo>
                  <a:pt x="4418" y="1964"/>
                  <a:pt x="4295" y="1964"/>
                  <a:pt x="4173" y="2086"/>
                </a:cubicBezTo>
                <a:cubicBezTo>
                  <a:pt x="2086" y="4173"/>
                  <a:pt x="2086" y="4173"/>
                  <a:pt x="2086" y="4173"/>
                </a:cubicBezTo>
                <a:cubicBezTo>
                  <a:pt x="1841" y="4418"/>
                  <a:pt x="1964" y="4909"/>
                  <a:pt x="2086" y="5155"/>
                </a:cubicBezTo>
                <a:cubicBezTo>
                  <a:pt x="2700" y="6136"/>
                  <a:pt x="2700" y="6136"/>
                  <a:pt x="2700" y="6136"/>
                </a:cubicBezTo>
                <a:cubicBezTo>
                  <a:pt x="2332" y="6873"/>
                  <a:pt x="1964" y="7609"/>
                  <a:pt x="1718" y="8345"/>
                </a:cubicBezTo>
                <a:cubicBezTo>
                  <a:pt x="736" y="8591"/>
                  <a:pt x="736" y="8591"/>
                  <a:pt x="736" y="8591"/>
                </a:cubicBezTo>
                <a:cubicBezTo>
                  <a:pt x="368" y="8714"/>
                  <a:pt x="0" y="8959"/>
                  <a:pt x="0" y="9327"/>
                </a:cubicBezTo>
                <a:cubicBezTo>
                  <a:pt x="0" y="12273"/>
                  <a:pt x="0" y="12273"/>
                  <a:pt x="0" y="12273"/>
                </a:cubicBezTo>
                <a:cubicBezTo>
                  <a:pt x="0" y="12641"/>
                  <a:pt x="368" y="12886"/>
                  <a:pt x="736" y="13009"/>
                </a:cubicBezTo>
                <a:cubicBezTo>
                  <a:pt x="1718" y="13255"/>
                  <a:pt x="1718" y="13255"/>
                  <a:pt x="1718" y="13255"/>
                </a:cubicBezTo>
                <a:cubicBezTo>
                  <a:pt x="1964" y="13991"/>
                  <a:pt x="2332" y="14727"/>
                  <a:pt x="2700" y="15464"/>
                </a:cubicBezTo>
                <a:cubicBezTo>
                  <a:pt x="2086" y="16445"/>
                  <a:pt x="2086" y="16445"/>
                  <a:pt x="2086" y="16445"/>
                </a:cubicBezTo>
                <a:cubicBezTo>
                  <a:pt x="1964" y="16691"/>
                  <a:pt x="1841" y="17182"/>
                  <a:pt x="2086" y="17427"/>
                </a:cubicBezTo>
                <a:cubicBezTo>
                  <a:pt x="4173" y="19514"/>
                  <a:pt x="4173" y="19514"/>
                  <a:pt x="4173" y="19514"/>
                </a:cubicBezTo>
                <a:cubicBezTo>
                  <a:pt x="4295" y="19636"/>
                  <a:pt x="4418" y="19636"/>
                  <a:pt x="4664" y="19636"/>
                </a:cubicBezTo>
                <a:cubicBezTo>
                  <a:pt x="4786" y="19636"/>
                  <a:pt x="5032" y="19514"/>
                  <a:pt x="5155" y="19514"/>
                </a:cubicBezTo>
                <a:cubicBezTo>
                  <a:pt x="6136" y="18900"/>
                  <a:pt x="6136" y="18900"/>
                  <a:pt x="6136" y="18900"/>
                </a:cubicBezTo>
                <a:cubicBezTo>
                  <a:pt x="6873" y="19268"/>
                  <a:pt x="7609" y="19636"/>
                  <a:pt x="8345" y="19882"/>
                </a:cubicBezTo>
                <a:cubicBezTo>
                  <a:pt x="8591" y="20864"/>
                  <a:pt x="8591" y="20864"/>
                  <a:pt x="8591" y="20864"/>
                </a:cubicBezTo>
                <a:cubicBezTo>
                  <a:pt x="8714" y="21232"/>
                  <a:pt x="8959" y="21600"/>
                  <a:pt x="9327" y="21600"/>
                </a:cubicBezTo>
                <a:cubicBezTo>
                  <a:pt x="12273" y="21600"/>
                  <a:pt x="12273" y="21600"/>
                  <a:pt x="12273" y="21600"/>
                </a:cubicBezTo>
                <a:cubicBezTo>
                  <a:pt x="12641" y="21600"/>
                  <a:pt x="12886" y="21232"/>
                  <a:pt x="13009" y="20864"/>
                </a:cubicBezTo>
                <a:cubicBezTo>
                  <a:pt x="13255" y="19882"/>
                  <a:pt x="13255" y="19882"/>
                  <a:pt x="13255" y="19882"/>
                </a:cubicBezTo>
                <a:cubicBezTo>
                  <a:pt x="13991" y="19636"/>
                  <a:pt x="14727" y="19268"/>
                  <a:pt x="15464" y="18900"/>
                </a:cubicBezTo>
                <a:cubicBezTo>
                  <a:pt x="16445" y="19514"/>
                  <a:pt x="16445" y="19514"/>
                  <a:pt x="16445" y="19514"/>
                </a:cubicBezTo>
                <a:cubicBezTo>
                  <a:pt x="16568" y="19514"/>
                  <a:pt x="16814" y="19636"/>
                  <a:pt x="16936" y="19636"/>
                </a:cubicBezTo>
                <a:cubicBezTo>
                  <a:pt x="17182" y="19636"/>
                  <a:pt x="17305" y="19636"/>
                  <a:pt x="17427" y="19514"/>
                </a:cubicBezTo>
                <a:cubicBezTo>
                  <a:pt x="19514" y="17427"/>
                  <a:pt x="19514" y="17427"/>
                  <a:pt x="19514" y="17427"/>
                </a:cubicBezTo>
                <a:cubicBezTo>
                  <a:pt x="19759" y="17182"/>
                  <a:pt x="19636" y="16691"/>
                  <a:pt x="19514" y="16445"/>
                </a:cubicBezTo>
                <a:cubicBezTo>
                  <a:pt x="18900" y="15464"/>
                  <a:pt x="18900" y="15464"/>
                  <a:pt x="18900" y="15464"/>
                </a:cubicBezTo>
                <a:cubicBezTo>
                  <a:pt x="19268" y="14727"/>
                  <a:pt x="19636" y="13991"/>
                  <a:pt x="19882" y="13255"/>
                </a:cubicBezTo>
                <a:cubicBezTo>
                  <a:pt x="20864" y="13009"/>
                  <a:pt x="20864" y="13009"/>
                  <a:pt x="20864" y="13009"/>
                </a:cubicBezTo>
                <a:cubicBezTo>
                  <a:pt x="21232" y="12886"/>
                  <a:pt x="21600" y="12641"/>
                  <a:pt x="21600" y="12273"/>
                </a:cubicBezTo>
                <a:cubicBezTo>
                  <a:pt x="21600" y="9327"/>
                  <a:pt x="21600" y="9327"/>
                  <a:pt x="21600" y="9327"/>
                </a:cubicBezTo>
                <a:cubicBezTo>
                  <a:pt x="21600" y="8959"/>
                  <a:pt x="21232" y="8714"/>
                  <a:pt x="20864" y="8591"/>
                </a:cubicBezTo>
                <a:moveTo>
                  <a:pt x="20618" y="12027"/>
                </a:moveTo>
                <a:cubicBezTo>
                  <a:pt x="20618" y="12027"/>
                  <a:pt x="20618" y="12027"/>
                  <a:pt x="20618" y="12027"/>
                </a:cubicBezTo>
                <a:cubicBezTo>
                  <a:pt x="19636" y="12273"/>
                  <a:pt x="19636" y="12273"/>
                  <a:pt x="19636" y="12273"/>
                </a:cubicBezTo>
                <a:cubicBezTo>
                  <a:pt x="19268" y="12395"/>
                  <a:pt x="19023" y="12641"/>
                  <a:pt x="18900" y="13009"/>
                </a:cubicBezTo>
                <a:cubicBezTo>
                  <a:pt x="18655" y="13623"/>
                  <a:pt x="18409" y="14359"/>
                  <a:pt x="18041" y="14973"/>
                </a:cubicBezTo>
                <a:cubicBezTo>
                  <a:pt x="17918" y="15341"/>
                  <a:pt x="17918" y="15709"/>
                  <a:pt x="18041" y="15955"/>
                </a:cubicBezTo>
                <a:cubicBezTo>
                  <a:pt x="18655" y="16936"/>
                  <a:pt x="18655" y="16936"/>
                  <a:pt x="18655" y="16936"/>
                </a:cubicBezTo>
                <a:cubicBezTo>
                  <a:pt x="16936" y="18655"/>
                  <a:pt x="16936" y="18655"/>
                  <a:pt x="16936" y="18655"/>
                </a:cubicBezTo>
                <a:cubicBezTo>
                  <a:pt x="16936" y="18655"/>
                  <a:pt x="16936" y="18655"/>
                  <a:pt x="16936" y="18655"/>
                </a:cubicBezTo>
                <a:cubicBezTo>
                  <a:pt x="15955" y="18041"/>
                  <a:pt x="15955" y="18041"/>
                  <a:pt x="15955" y="18041"/>
                </a:cubicBezTo>
                <a:cubicBezTo>
                  <a:pt x="15832" y="17918"/>
                  <a:pt x="15709" y="17918"/>
                  <a:pt x="15464" y="17918"/>
                </a:cubicBezTo>
                <a:cubicBezTo>
                  <a:pt x="15341" y="17918"/>
                  <a:pt x="15095" y="17918"/>
                  <a:pt x="14973" y="18041"/>
                </a:cubicBezTo>
                <a:cubicBezTo>
                  <a:pt x="14359" y="18409"/>
                  <a:pt x="13623" y="18655"/>
                  <a:pt x="13009" y="18900"/>
                </a:cubicBezTo>
                <a:cubicBezTo>
                  <a:pt x="12641" y="19023"/>
                  <a:pt x="12395" y="19268"/>
                  <a:pt x="12273" y="19636"/>
                </a:cubicBezTo>
                <a:cubicBezTo>
                  <a:pt x="12027" y="20618"/>
                  <a:pt x="12027" y="20618"/>
                  <a:pt x="12027" y="20618"/>
                </a:cubicBezTo>
                <a:cubicBezTo>
                  <a:pt x="12027" y="20618"/>
                  <a:pt x="12027" y="20618"/>
                  <a:pt x="12027" y="20618"/>
                </a:cubicBezTo>
                <a:cubicBezTo>
                  <a:pt x="9573" y="20618"/>
                  <a:pt x="9573" y="20618"/>
                  <a:pt x="9573" y="20618"/>
                </a:cubicBezTo>
                <a:cubicBezTo>
                  <a:pt x="9327" y="19636"/>
                  <a:pt x="9327" y="19636"/>
                  <a:pt x="9327" y="19636"/>
                </a:cubicBezTo>
                <a:cubicBezTo>
                  <a:pt x="9205" y="19268"/>
                  <a:pt x="8959" y="19023"/>
                  <a:pt x="8591" y="18900"/>
                </a:cubicBezTo>
                <a:cubicBezTo>
                  <a:pt x="7977" y="18655"/>
                  <a:pt x="7241" y="18409"/>
                  <a:pt x="6627" y="18041"/>
                </a:cubicBezTo>
                <a:cubicBezTo>
                  <a:pt x="6505" y="17918"/>
                  <a:pt x="6259" y="17918"/>
                  <a:pt x="6136" y="17918"/>
                </a:cubicBezTo>
                <a:cubicBezTo>
                  <a:pt x="5891" y="17918"/>
                  <a:pt x="5768" y="17918"/>
                  <a:pt x="5645" y="18041"/>
                </a:cubicBezTo>
                <a:cubicBezTo>
                  <a:pt x="4786" y="18655"/>
                  <a:pt x="4786" y="18655"/>
                  <a:pt x="4786" y="18655"/>
                </a:cubicBezTo>
                <a:cubicBezTo>
                  <a:pt x="4664" y="18655"/>
                  <a:pt x="4664" y="18655"/>
                  <a:pt x="4664" y="18655"/>
                </a:cubicBezTo>
                <a:cubicBezTo>
                  <a:pt x="2945" y="16936"/>
                  <a:pt x="2945" y="16936"/>
                  <a:pt x="2945" y="16936"/>
                </a:cubicBezTo>
                <a:cubicBezTo>
                  <a:pt x="3559" y="15955"/>
                  <a:pt x="3559" y="15955"/>
                  <a:pt x="3559" y="15955"/>
                </a:cubicBezTo>
                <a:cubicBezTo>
                  <a:pt x="3682" y="15709"/>
                  <a:pt x="3682" y="15341"/>
                  <a:pt x="3559" y="14973"/>
                </a:cubicBezTo>
                <a:cubicBezTo>
                  <a:pt x="3191" y="14359"/>
                  <a:pt x="2945" y="13623"/>
                  <a:pt x="2700" y="13009"/>
                </a:cubicBezTo>
                <a:cubicBezTo>
                  <a:pt x="2577" y="12641"/>
                  <a:pt x="2332" y="12395"/>
                  <a:pt x="1964" y="12273"/>
                </a:cubicBezTo>
                <a:cubicBezTo>
                  <a:pt x="982" y="12027"/>
                  <a:pt x="982" y="12027"/>
                  <a:pt x="982" y="12027"/>
                </a:cubicBezTo>
                <a:cubicBezTo>
                  <a:pt x="982" y="12027"/>
                  <a:pt x="982" y="12027"/>
                  <a:pt x="982" y="12027"/>
                </a:cubicBezTo>
                <a:cubicBezTo>
                  <a:pt x="982" y="9573"/>
                  <a:pt x="982" y="9573"/>
                  <a:pt x="982" y="9573"/>
                </a:cubicBezTo>
                <a:cubicBezTo>
                  <a:pt x="1964" y="9327"/>
                  <a:pt x="1964" y="9327"/>
                  <a:pt x="1964" y="9327"/>
                </a:cubicBezTo>
                <a:cubicBezTo>
                  <a:pt x="2332" y="9205"/>
                  <a:pt x="2577" y="8959"/>
                  <a:pt x="2700" y="8591"/>
                </a:cubicBezTo>
                <a:cubicBezTo>
                  <a:pt x="2945" y="7977"/>
                  <a:pt x="3191" y="7241"/>
                  <a:pt x="3559" y="6627"/>
                </a:cubicBezTo>
                <a:cubicBezTo>
                  <a:pt x="3682" y="6259"/>
                  <a:pt x="3682" y="5891"/>
                  <a:pt x="3559" y="5645"/>
                </a:cubicBezTo>
                <a:cubicBezTo>
                  <a:pt x="2945" y="4664"/>
                  <a:pt x="2945" y="4664"/>
                  <a:pt x="2945" y="4664"/>
                </a:cubicBezTo>
                <a:cubicBezTo>
                  <a:pt x="2945" y="4664"/>
                  <a:pt x="2945" y="4664"/>
                  <a:pt x="2945" y="4664"/>
                </a:cubicBezTo>
                <a:cubicBezTo>
                  <a:pt x="4664" y="2945"/>
                  <a:pt x="4664" y="2945"/>
                  <a:pt x="4664" y="2945"/>
                </a:cubicBezTo>
                <a:cubicBezTo>
                  <a:pt x="5645" y="3559"/>
                  <a:pt x="5645" y="3559"/>
                  <a:pt x="5645" y="3559"/>
                </a:cubicBezTo>
                <a:cubicBezTo>
                  <a:pt x="5768" y="3682"/>
                  <a:pt x="5891" y="3682"/>
                  <a:pt x="6136" y="3682"/>
                </a:cubicBezTo>
                <a:cubicBezTo>
                  <a:pt x="6259" y="3682"/>
                  <a:pt x="6505" y="3682"/>
                  <a:pt x="6627" y="3559"/>
                </a:cubicBezTo>
                <a:cubicBezTo>
                  <a:pt x="7241" y="3191"/>
                  <a:pt x="7977" y="2945"/>
                  <a:pt x="8591" y="2700"/>
                </a:cubicBezTo>
                <a:cubicBezTo>
                  <a:pt x="8959" y="2577"/>
                  <a:pt x="9205" y="2332"/>
                  <a:pt x="9327" y="1964"/>
                </a:cubicBezTo>
                <a:cubicBezTo>
                  <a:pt x="9573" y="982"/>
                  <a:pt x="9573" y="982"/>
                  <a:pt x="9573" y="982"/>
                </a:cubicBezTo>
                <a:cubicBezTo>
                  <a:pt x="12027" y="982"/>
                  <a:pt x="12027" y="982"/>
                  <a:pt x="12027" y="982"/>
                </a:cubicBezTo>
                <a:cubicBezTo>
                  <a:pt x="12027" y="982"/>
                  <a:pt x="12027" y="982"/>
                  <a:pt x="12027" y="982"/>
                </a:cubicBezTo>
                <a:cubicBezTo>
                  <a:pt x="12273" y="1964"/>
                  <a:pt x="12273" y="1964"/>
                  <a:pt x="12273" y="1964"/>
                </a:cubicBezTo>
                <a:cubicBezTo>
                  <a:pt x="12395" y="2332"/>
                  <a:pt x="12641" y="2577"/>
                  <a:pt x="13009" y="2700"/>
                </a:cubicBezTo>
                <a:cubicBezTo>
                  <a:pt x="13623" y="2945"/>
                  <a:pt x="14359" y="3191"/>
                  <a:pt x="14973" y="3559"/>
                </a:cubicBezTo>
                <a:cubicBezTo>
                  <a:pt x="15095" y="3682"/>
                  <a:pt x="15341" y="3682"/>
                  <a:pt x="15464" y="3682"/>
                </a:cubicBezTo>
                <a:cubicBezTo>
                  <a:pt x="15709" y="3682"/>
                  <a:pt x="15832" y="3682"/>
                  <a:pt x="15955" y="3559"/>
                </a:cubicBezTo>
                <a:cubicBezTo>
                  <a:pt x="16936" y="2945"/>
                  <a:pt x="16936" y="2945"/>
                  <a:pt x="16936" y="2945"/>
                </a:cubicBezTo>
                <a:cubicBezTo>
                  <a:pt x="18655" y="4664"/>
                  <a:pt x="18655" y="4664"/>
                  <a:pt x="18655" y="4664"/>
                </a:cubicBezTo>
                <a:cubicBezTo>
                  <a:pt x="18655" y="4664"/>
                  <a:pt x="18655" y="4664"/>
                  <a:pt x="18655" y="4786"/>
                </a:cubicBezTo>
                <a:cubicBezTo>
                  <a:pt x="18041" y="5645"/>
                  <a:pt x="18041" y="5645"/>
                  <a:pt x="18041" y="5645"/>
                </a:cubicBezTo>
                <a:cubicBezTo>
                  <a:pt x="17918" y="5891"/>
                  <a:pt x="17918" y="6259"/>
                  <a:pt x="18041" y="6627"/>
                </a:cubicBezTo>
                <a:cubicBezTo>
                  <a:pt x="18409" y="7241"/>
                  <a:pt x="18655" y="7977"/>
                  <a:pt x="18900" y="8591"/>
                </a:cubicBezTo>
                <a:cubicBezTo>
                  <a:pt x="19023" y="8959"/>
                  <a:pt x="19268" y="9205"/>
                  <a:pt x="19636" y="9327"/>
                </a:cubicBezTo>
                <a:cubicBezTo>
                  <a:pt x="20618" y="9573"/>
                  <a:pt x="20618" y="9573"/>
                  <a:pt x="20618" y="9573"/>
                </a:cubicBezTo>
                <a:lnTo>
                  <a:pt x="20618" y="12027"/>
                </a:lnTo>
                <a:close/>
                <a:moveTo>
                  <a:pt x="10800" y="5891"/>
                </a:moveTo>
                <a:cubicBezTo>
                  <a:pt x="8100" y="5891"/>
                  <a:pt x="5891" y="8100"/>
                  <a:pt x="5891" y="10800"/>
                </a:cubicBezTo>
                <a:cubicBezTo>
                  <a:pt x="5891" y="13500"/>
                  <a:pt x="8100" y="15709"/>
                  <a:pt x="10800" y="15709"/>
                </a:cubicBezTo>
                <a:cubicBezTo>
                  <a:pt x="13500" y="15709"/>
                  <a:pt x="15709" y="13500"/>
                  <a:pt x="15709" y="10800"/>
                </a:cubicBezTo>
                <a:cubicBezTo>
                  <a:pt x="15709" y="8100"/>
                  <a:pt x="13500" y="5891"/>
                  <a:pt x="10800" y="5891"/>
                </a:cubicBezTo>
                <a:moveTo>
                  <a:pt x="10800" y="14727"/>
                </a:moveTo>
                <a:cubicBezTo>
                  <a:pt x="8591" y="14727"/>
                  <a:pt x="6873" y="13009"/>
                  <a:pt x="6873" y="10800"/>
                </a:cubicBezTo>
                <a:cubicBezTo>
                  <a:pt x="6873" y="8591"/>
                  <a:pt x="8591" y="6873"/>
                  <a:pt x="10800" y="6873"/>
                </a:cubicBezTo>
                <a:cubicBezTo>
                  <a:pt x="13009" y="6873"/>
                  <a:pt x="14727" y="8591"/>
                  <a:pt x="14727" y="10800"/>
                </a:cubicBezTo>
                <a:cubicBezTo>
                  <a:pt x="14727" y="13009"/>
                  <a:pt x="13009" y="14727"/>
                  <a:pt x="10800" y="147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-Freeform 106">
            <a:extLst>
              <a:ext uri="{FF2B5EF4-FFF2-40B4-BE49-F238E27FC236}">
                <a16:creationId xmlns:a16="http://schemas.microsoft.com/office/drawing/2014/main" id="{251C87B6-ABCD-1C42-8485-8176DFFFD653}"/>
              </a:ext>
            </a:extLst>
          </p:cNvPr>
          <p:cNvSpPr/>
          <p:nvPr/>
        </p:nvSpPr>
        <p:spPr>
          <a:xfrm>
            <a:off x="986958" y="5658360"/>
            <a:ext cx="403721" cy="340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2" y="16200"/>
                </a:moveTo>
                <a:cubicBezTo>
                  <a:pt x="3068" y="15900"/>
                  <a:pt x="4173" y="15000"/>
                  <a:pt x="4173" y="12900"/>
                </a:cubicBezTo>
                <a:cubicBezTo>
                  <a:pt x="4173" y="11100"/>
                  <a:pt x="3682" y="10350"/>
                  <a:pt x="3436" y="9900"/>
                </a:cubicBezTo>
                <a:cubicBezTo>
                  <a:pt x="3436" y="9750"/>
                  <a:pt x="3436" y="9750"/>
                  <a:pt x="3436" y="9750"/>
                </a:cubicBezTo>
                <a:cubicBezTo>
                  <a:pt x="3314" y="9750"/>
                  <a:pt x="3314" y="9750"/>
                  <a:pt x="3314" y="9750"/>
                </a:cubicBezTo>
                <a:cubicBezTo>
                  <a:pt x="3314" y="9750"/>
                  <a:pt x="3314" y="9450"/>
                  <a:pt x="3436" y="8700"/>
                </a:cubicBezTo>
                <a:cubicBezTo>
                  <a:pt x="3436" y="8400"/>
                  <a:pt x="3436" y="8100"/>
                  <a:pt x="3314" y="7950"/>
                </a:cubicBezTo>
                <a:cubicBezTo>
                  <a:pt x="3191" y="7350"/>
                  <a:pt x="2823" y="6450"/>
                  <a:pt x="3068" y="5700"/>
                </a:cubicBezTo>
                <a:cubicBezTo>
                  <a:pt x="3436" y="4350"/>
                  <a:pt x="3682" y="4200"/>
                  <a:pt x="4173" y="4050"/>
                </a:cubicBezTo>
                <a:cubicBezTo>
                  <a:pt x="4173" y="4050"/>
                  <a:pt x="4173" y="3900"/>
                  <a:pt x="4295" y="3900"/>
                </a:cubicBezTo>
                <a:cubicBezTo>
                  <a:pt x="4418" y="3750"/>
                  <a:pt x="4909" y="3600"/>
                  <a:pt x="5400" y="3600"/>
                </a:cubicBezTo>
                <a:cubicBezTo>
                  <a:pt x="5645" y="3600"/>
                  <a:pt x="5891" y="3600"/>
                  <a:pt x="6014" y="3750"/>
                </a:cubicBezTo>
                <a:cubicBezTo>
                  <a:pt x="6014" y="3600"/>
                  <a:pt x="6136" y="3300"/>
                  <a:pt x="6136" y="3150"/>
                </a:cubicBezTo>
                <a:cubicBezTo>
                  <a:pt x="6259" y="3000"/>
                  <a:pt x="6259" y="2850"/>
                  <a:pt x="6382" y="2700"/>
                </a:cubicBezTo>
                <a:cubicBezTo>
                  <a:pt x="6014" y="2400"/>
                  <a:pt x="5768" y="2400"/>
                  <a:pt x="5400" y="2400"/>
                </a:cubicBezTo>
                <a:cubicBezTo>
                  <a:pt x="4664" y="2400"/>
                  <a:pt x="4050" y="2700"/>
                  <a:pt x="3682" y="2850"/>
                </a:cubicBezTo>
                <a:cubicBezTo>
                  <a:pt x="2945" y="3300"/>
                  <a:pt x="2577" y="3750"/>
                  <a:pt x="2086" y="5250"/>
                </a:cubicBezTo>
                <a:cubicBezTo>
                  <a:pt x="1718" y="6450"/>
                  <a:pt x="2209" y="7800"/>
                  <a:pt x="2455" y="8400"/>
                </a:cubicBezTo>
                <a:cubicBezTo>
                  <a:pt x="2209" y="9900"/>
                  <a:pt x="2577" y="10500"/>
                  <a:pt x="2577" y="10500"/>
                </a:cubicBezTo>
                <a:cubicBezTo>
                  <a:pt x="2823" y="10950"/>
                  <a:pt x="3191" y="11400"/>
                  <a:pt x="3191" y="12900"/>
                </a:cubicBezTo>
                <a:cubicBezTo>
                  <a:pt x="3191" y="14700"/>
                  <a:pt x="2086" y="15000"/>
                  <a:pt x="2086" y="15000"/>
                </a:cubicBezTo>
                <a:cubicBezTo>
                  <a:pt x="1227" y="15450"/>
                  <a:pt x="0" y="16200"/>
                  <a:pt x="0" y="18600"/>
                </a:cubicBezTo>
                <a:cubicBezTo>
                  <a:pt x="0" y="18600"/>
                  <a:pt x="0" y="19200"/>
                  <a:pt x="491" y="19200"/>
                </a:cubicBezTo>
                <a:cubicBezTo>
                  <a:pt x="2700" y="19200"/>
                  <a:pt x="2700" y="19200"/>
                  <a:pt x="2700" y="19200"/>
                </a:cubicBezTo>
                <a:cubicBezTo>
                  <a:pt x="2823" y="18750"/>
                  <a:pt x="2945" y="18300"/>
                  <a:pt x="3191" y="18000"/>
                </a:cubicBezTo>
                <a:cubicBezTo>
                  <a:pt x="982" y="18000"/>
                  <a:pt x="982" y="18000"/>
                  <a:pt x="982" y="18000"/>
                </a:cubicBezTo>
                <a:cubicBezTo>
                  <a:pt x="1105" y="16800"/>
                  <a:pt x="1718" y="16500"/>
                  <a:pt x="2332" y="16200"/>
                </a:cubicBezTo>
                <a:moveTo>
                  <a:pt x="19514" y="15000"/>
                </a:moveTo>
                <a:cubicBezTo>
                  <a:pt x="19514" y="15000"/>
                  <a:pt x="18409" y="14700"/>
                  <a:pt x="18409" y="12900"/>
                </a:cubicBezTo>
                <a:cubicBezTo>
                  <a:pt x="18409" y="11400"/>
                  <a:pt x="18777" y="10950"/>
                  <a:pt x="19023" y="10500"/>
                </a:cubicBezTo>
                <a:cubicBezTo>
                  <a:pt x="19023" y="10500"/>
                  <a:pt x="19391" y="9900"/>
                  <a:pt x="19145" y="8400"/>
                </a:cubicBezTo>
                <a:cubicBezTo>
                  <a:pt x="19391" y="7800"/>
                  <a:pt x="19882" y="6450"/>
                  <a:pt x="19514" y="5250"/>
                </a:cubicBezTo>
                <a:cubicBezTo>
                  <a:pt x="19023" y="3750"/>
                  <a:pt x="18655" y="3300"/>
                  <a:pt x="17918" y="2850"/>
                </a:cubicBezTo>
                <a:cubicBezTo>
                  <a:pt x="17550" y="2700"/>
                  <a:pt x="16936" y="2400"/>
                  <a:pt x="16200" y="2400"/>
                </a:cubicBezTo>
                <a:cubicBezTo>
                  <a:pt x="15832" y="2400"/>
                  <a:pt x="15586" y="2400"/>
                  <a:pt x="15218" y="2700"/>
                </a:cubicBezTo>
                <a:cubicBezTo>
                  <a:pt x="15341" y="3000"/>
                  <a:pt x="15464" y="3450"/>
                  <a:pt x="15464" y="3750"/>
                </a:cubicBezTo>
                <a:cubicBezTo>
                  <a:pt x="15586" y="3750"/>
                  <a:pt x="15586" y="3750"/>
                  <a:pt x="15586" y="3750"/>
                </a:cubicBezTo>
                <a:cubicBezTo>
                  <a:pt x="15709" y="3600"/>
                  <a:pt x="15955" y="3600"/>
                  <a:pt x="16200" y="3600"/>
                </a:cubicBezTo>
                <a:cubicBezTo>
                  <a:pt x="16691" y="3600"/>
                  <a:pt x="17182" y="3750"/>
                  <a:pt x="17305" y="3900"/>
                </a:cubicBezTo>
                <a:cubicBezTo>
                  <a:pt x="17427" y="3900"/>
                  <a:pt x="17427" y="4050"/>
                  <a:pt x="17427" y="4050"/>
                </a:cubicBezTo>
                <a:cubicBezTo>
                  <a:pt x="17918" y="4200"/>
                  <a:pt x="18164" y="4350"/>
                  <a:pt x="18532" y="5700"/>
                </a:cubicBezTo>
                <a:cubicBezTo>
                  <a:pt x="18777" y="6450"/>
                  <a:pt x="18409" y="7350"/>
                  <a:pt x="18286" y="7950"/>
                </a:cubicBezTo>
                <a:cubicBezTo>
                  <a:pt x="18164" y="8100"/>
                  <a:pt x="18164" y="8400"/>
                  <a:pt x="18164" y="8700"/>
                </a:cubicBezTo>
                <a:cubicBezTo>
                  <a:pt x="18286" y="9450"/>
                  <a:pt x="18286" y="9750"/>
                  <a:pt x="18286" y="9750"/>
                </a:cubicBezTo>
                <a:cubicBezTo>
                  <a:pt x="18286" y="9750"/>
                  <a:pt x="18286" y="9750"/>
                  <a:pt x="18164" y="9750"/>
                </a:cubicBezTo>
                <a:cubicBezTo>
                  <a:pt x="18164" y="9900"/>
                  <a:pt x="18164" y="9900"/>
                  <a:pt x="18164" y="9900"/>
                </a:cubicBezTo>
                <a:cubicBezTo>
                  <a:pt x="17918" y="10350"/>
                  <a:pt x="17427" y="11100"/>
                  <a:pt x="17427" y="12900"/>
                </a:cubicBezTo>
                <a:cubicBezTo>
                  <a:pt x="17427" y="15000"/>
                  <a:pt x="18532" y="15900"/>
                  <a:pt x="19268" y="16200"/>
                </a:cubicBezTo>
                <a:cubicBezTo>
                  <a:pt x="19882" y="16500"/>
                  <a:pt x="20495" y="16800"/>
                  <a:pt x="20618" y="18000"/>
                </a:cubicBezTo>
                <a:cubicBezTo>
                  <a:pt x="18409" y="18000"/>
                  <a:pt x="18409" y="18000"/>
                  <a:pt x="18409" y="18000"/>
                </a:cubicBezTo>
                <a:cubicBezTo>
                  <a:pt x="18655" y="18300"/>
                  <a:pt x="18777" y="18750"/>
                  <a:pt x="18900" y="19200"/>
                </a:cubicBezTo>
                <a:cubicBezTo>
                  <a:pt x="21109" y="19200"/>
                  <a:pt x="21109" y="19200"/>
                  <a:pt x="21109" y="19200"/>
                </a:cubicBezTo>
                <a:cubicBezTo>
                  <a:pt x="21600" y="19200"/>
                  <a:pt x="21600" y="18600"/>
                  <a:pt x="21600" y="18600"/>
                </a:cubicBezTo>
                <a:cubicBezTo>
                  <a:pt x="21600" y="16200"/>
                  <a:pt x="20373" y="15450"/>
                  <a:pt x="19514" y="15000"/>
                </a:cubicBezTo>
                <a:moveTo>
                  <a:pt x="14727" y="16350"/>
                </a:moveTo>
                <a:cubicBezTo>
                  <a:pt x="14727" y="16350"/>
                  <a:pt x="13009" y="15750"/>
                  <a:pt x="13009" y="13500"/>
                </a:cubicBezTo>
                <a:cubicBezTo>
                  <a:pt x="13009" y="11550"/>
                  <a:pt x="13623" y="10950"/>
                  <a:pt x="13991" y="10350"/>
                </a:cubicBezTo>
                <a:cubicBezTo>
                  <a:pt x="13991" y="10350"/>
                  <a:pt x="14482" y="9750"/>
                  <a:pt x="14114" y="7800"/>
                </a:cubicBezTo>
                <a:cubicBezTo>
                  <a:pt x="14727" y="6750"/>
                  <a:pt x="14973" y="4950"/>
                  <a:pt x="14236" y="2850"/>
                </a:cubicBezTo>
                <a:cubicBezTo>
                  <a:pt x="13745" y="1500"/>
                  <a:pt x="13377" y="750"/>
                  <a:pt x="12764" y="450"/>
                </a:cubicBezTo>
                <a:cubicBezTo>
                  <a:pt x="12395" y="150"/>
                  <a:pt x="11905" y="0"/>
                  <a:pt x="11414" y="0"/>
                </a:cubicBezTo>
                <a:cubicBezTo>
                  <a:pt x="10555" y="0"/>
                  <a:pt x="9695" y="450"/>
                  <a:pt x="9327" y="600"/>
                </a:cubicBezTo>
                <a:cubicBezTo>
                  <a:pt x="8345" y="1200"/>
                  <a:pt x="7732" y="1650"/>
                  <a:pt x="7118" y="3600"/>
                </a:cubicBezTo>
                <a:cubicBezTo>
                  <a:pt x="6505" y="5100"/>
                  <a:pt x="7118" y="6900"/>
                  <a:pt x="7486" y="7800"/>
                </a:cubicBezTo>
                <a:cubicBezTo>
                  <a:pt x="7118" y="9750"/>
                  <a:pt x="7609" y="10350"/>
                  <a:pt x="7609" y="10350"/>
                </a:cubicBezTo>
                <a:cubicBezTo>
                  <a:pt x="7977" y="10950"/>
                  <a:pt x="8591" y="11550"/>
                  <a:pt x="8591" y="13500"/>
                </a:cubicBezTo>
                <a:cubicBezTo>
                  <a:pt x="8591" y="15750"/>
                  <a:pt x="6873" y="16350"/>
                  <a:pt x="6873" y="16350"/>
                </a:cubicBezTo>
                <a:cubicBezTo>
                  <a:pt x="5768" y="16800"/>
                  <a:pt x="3436" y="1770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cubicBezTo>
                  <a:pt x="17673" y="21600"/>
                  <a:pt x="17673" y="21600"/>
                  <a:pt x="17673" y="21600"/>
                </a:cubicBezTo>
                <a:cubicBezTo>
                  <a:pt x="18164" y="21600"/>
                  <a:pt x="18164" y="21000"/>
                  <a:pt x="18164" y="21000"/>
                </a:cubicBezTo>
                <a:cubicBezTo>
                  <a:pt x="18164" y="17700"/>
                  <a:pt x="15832" y="16800"/>
                  <a:pt x="14727" y="16350"/>
                </a:cubicBezTo>
                <a:moveTo>
                  <a:pt x="4418" y="20400"/>
                </a:moveTo>
                <a:cubicBezTo>
                  <a:pt x="4664" y="18750"/>
                  <a:pt x="5891" y="18000"/>
                  <a:pt x="7118" y="17550"/>
                </a:cubicBezTo>
                <a:cubicBezTo>
                  <a:pt x="7118" y="17550"/>
                  <a:pt x="7118" y="17550"/>
                  <a:pt x="7118" y="17550"/>
                </a:cubicBezTo>
                <a:cubicBezTo>
                  <a:pt x="8100" y="17250"/>
                  <a:pt x="9573" y="16050"/>
                  <a:pt x="9573" y="13500"/>
                </a:cubicBezTo>
                <a:cubicBezTo>
                  <a:pt x="9573" y="11400"/>
                  <a:pt x="8959" y="10500"/>
                  <a:pt x="8591" y="9900"/>
                </a:cubicBezTo>
                <a:cubicBezTo>
                  <a:pt x="8468" y="9750"/>
                  <a:pt x="8345" y="9600"/>
                  <a:pt x="8468" y="9750"/>
                </a:cubicBezTo>
                <a:cubicBezTo>
                  <a:pt x="8345" y="9600"/>
                  <a:pt x="8223" y="9150"/>
                  <a:pt x="8468" y="8100"/>
                </a:cubicBezTo>
                <a:cubicBezTo>
                  <a:pt x="8591" y="7500"/>
                  <a:pt x="8345" y="7200"/>
                  <a:pt x="8345" y="7200"/>
                </a:cubicBezTo>
                <a:cubicBezTo>
                  <a:pt x="8100" y="6450"/>
                  <a:pt x="7609" y="5100"/>
                  <a:pt x="7977" y="4050"/>
                </a:cubicBezTo>
                <a:cubicBezTo>
                  <a:pt x="8468" y="2550"/>
                  <a:pt x="8959" y="2250"/>
                  <a:pt x="9695" y="1800"/>
                </a:cubicBezTo>
                <a:cubicBezTo>
                  <a:pt x="9818" y="1650"/>
                  <a:pt x="9818" y="1650"/>
                  <a:pt x="9818" y="1650"/>
                </a:cubicBezTo>
                <a:cubicBezTo>
                  <a:pt x="10064" y="1500"/>
                  <a:pt x="10677" y="1200"/>
                  <a:pt x="11414" y="1200"/>
                </a:cubicBezTo>
                <a:cubicBezTo>
                  <a:pt x="11782" y="1200"/>
                  <a:pt x="12027" y="1350"/>
                  <a:pt x="12273" y="1500"/>
                </a:cubicBezTo>
                <a:cubicBezTo>
                  <a:pt x="12641" y="1650"/>
                  <a:pt x="12886" y="2100"/>
                  <a:pt x="13255" y="3300"/>
                </a:cubicBezTo>
                <a:cubicBezTo>
                  <a:pt x="14114" y="5400"/>
                  <a:pt x="13623" y="6750"/>
                  <a:pt x="13377" y="7050"/>
                </a:cubicBezTo>
                <a:cubicBezTo>
                  <a:pt x="13132" y="7350"/>
                  <a:pt x="13132" y="7800"/>
                  <a:pt x="13132" y="8100"/>
                </a:cubicBezTo>
                <a:cubicBezTo>
                  <a:pt x="13377" y="9150"/>
                  <a:pt x="13255" y="9600"/>
                  <a:pt x="13255" y="9600"/>
                </a:cubicBezTo>
                <a:cubicBezTo>
                  <a:pt x="13255" y="9600"/>
                  <a:pt x="13132" y="9750"/>
                  <a:pt x="13009" y="9900"/>
                </a:cubicBezTo>
                <a:cubicBezTo>
                  <a:pt x="12641" y="10500"/>
                  <a:pt x="12027" y="11400"/>
                  <a:pt x="12027" y="13500"/>
                </a:cubicBezTo>
                <a:cubicBezTo>
                  <a:pt x="12027" y="16050"/>
                  <a:pt x="13500" y="17250"/>
                  <a:pt x="14482" y="17550"/>
                </a:cubicBezTo>
                <a:cubicBezTo>
                  <a:pt x="14482" y="17550"/>
                  <a:pt x="14482" y="17550"/>
                  <a:pt x="14482" y="17550"/>
                </a:cubicBezTo>
                <a:cubicBezTo>
                  <a:pt x="15709" y="18000"/>
                  <a:pt x="16936" y="18750"/>
                  <a:pt x="17182" y="20400"/>
                </a:cubicBezTo>
                <a:lnTo>
                  <a:pt x="4418" y="204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1" name="-Freeform 251">
            <a:extLst>
              <a:ext uri="{FF2B5EF4-FFF2-40B4-BE49-F238E27FC236}">
                <a16:creationId xmlns:a16="http://schemas.microsoft.com/office/drawing/2014/main" id="{008A2E1D-23DD-E04E-98D8-274250D4E1B8}"/>
              </a:ext>
            </a:extLst>
          </p:cNvPr>
          <p:cNvSpPr/>
          <p:nvPr/>
        </p:nvSpPr>
        <p:spPr>
          <a:xfrm>
            <a:off x="1404646" y="2653019"/>
            <a:ext cx="409103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7673"/>
                </a:moveTo>
                <a:cubicBezTo>
                  <a:pt x="13623" y="17673"/>
                  <a:pt x="13500" y="17673"/>
                  <a:pt x="13377" y="17795"/>
                </a:cubicBezTo>
                <a:cubicBezTo>
                  <a:pt x="11291" y="19882"/>
                  <a:pt x="11291" y="19882"/>
                  <a:pt x="11291" y="19882"/>
                </a:cubicBezTo>
                <a:cubicBezTo>
                  <a:pt x="11291" y="8345"/>
                  <a:pt x="11291" y="8345"/>
                  <a:pt x="11291" y="8345"/>
                </a:cubicBezTo>
                <a:cubicBezTo>
                  <a:pt x="11291" y="8100"/>
                  <a:pt x="11045" y="7855"/>
                  <a:pt x="10800" y="7855"/>
                </a:cubicBezTo>
                <a:cubicBezTo>
                  <a:pt x="10555" y="7855"/>
                  <a:pt x="10309" y="8100"/>
                  <a:pt x="10309" y="8345"/>
                </a:cubicBezTo>
                <a:cubicBezTo>
                  <a:pt x="10309" y="19882"/>
                  <a:pt x="10309" y="19882"/>
                  <a:pt x="10309" y="19882"/>
                </a:cubicBezTo>
                <a:cubicBezTo>
                  <a:pt x="8223" y="17795"/>
                  <a:pt x="8223" y="17795"/>
                  <a:pt x="8223" y="17795"/>
                </a:cubicBezTo>
                <a:cubicBezTo>
                  <a:pt x="8100" y="17673"/>
                  <a:pt x="7977" y="17673"/>
                  <a:pt x="7855" y="17673"/>
                </a:cubicBezTo>
                <a:cubicBezTo>
                  <a:pt x="7609" y="17673"/>
                  <a:pt x="7364" y="17918"/>
                  <a:pt x="7364" y="18164"/>
                </a:cubicBezTo>
                <a:cubicBezTo>
                  <a:pt x="7364" y="18286"/>
                  <a:pt x="7364" y="18409"/>
                  <a:pt x="7486" y="18532"/>
                </a:cubicBezTo>
                <a:cubicBezTo>
                  <a:pt x="10432" y="21477"/>
                  <a:pt x="10432" y="21477"/>
                  <a:pt x="10432" y="21477"/>
                </a:cubicBezTo>
                <a:cubicBezTo>
                  <a:pt x="10555" y="21600"/>
                  <a:pt x="10677" y="21600"/>
                  <a:pt x="10800" y="21600"/>
                </a:cubicBezTo>
                <a:cubicBezTo>
                  <a:pt x="10923" y="21600"/>
                  <a:pt x="11045" y="21600"/>
                  <a:pt x="11168" y="21477"/>
                </a:cubicBezTo>
                <a:cubicBezTo>
                  <a:pt x="14114" y="18532"/>
                  <a:pt x="14114" y="18532"/>
                  <a:pt x="14114" y="18532"/>
                </a:cubicBezTo>
                <a:cubicBezTo>
                  <a:pt x="14236" y="18409"/>
                  <a:pt x="14236" y="18286"/>
                  <a:pt x="14236" y="18164"/>
                </a:cubicBezTo>
                <a:cubicBezTo>
                  <a:pt x="14236" y="17918"/>
                  <a:pt x="13991" y="17673"/>
                  <a:pt x="13745" y="17673"/>
                </a:cubicBezTo>
                <a:moveTo>
                  <a:pt x="18655" y="6259"/>
                </a:moveTo>
                <a:cubicBezTo>
                  <a:pt x="18655" y="6136"/>
                  <a:pt x="18655" y="6014"/>
                  <a:pt x="18655" y="5891"/>
                </a:cubicBezTo>
                <a:cubicBezTo>
                  <a:pt x="18655" y="2577"/>
                  <a:pt x="16077" y="0"/>
                  <a:pt x="12764" y="0"/>
                </a:cubicBezTo>
                <a:cubicBezTo>
                  <a:pt x="10555" y="0"/>
                  <a:pt x="8591" y="1227"/>
                  <a:pt x="7609" y="3191"/>
                </a:cubicBezTo>
                <a:cubicBezTo>
                  <a:pt x="7241" y="3068"/>
                  <a:pt x="6750" y="2945"/>
                  <a:pt x="6382" y="2945"/>
                </a:cubicBezTo>
                <a:cubicBezTo>
                  <a:pt x="4541" y="2945"/>
                  <a:pt x="2945" y="4541"/>
                  <a:pt x="2945" y="6382"/>
                </a:cubicBezTo>
                <a:cubicBezTo>
                  <a:pt x="2945" y="6627"/>
                  <a:pt x="2945" y="6873"/>
                  <a:pt x="3068" y="7118"/>
                </a:cubicBezTo>
                <a:cubicBezTo>
                  <a:pt x="1227" y="7732"/>
                  <a:pt x="0" y="9327"/>
                  <a:pt x="0" y="11291"/>
                </a:cubicBezTo>
                <a:cubicBezTo>
                  <a:pt x="0" y="13745"/>
                  <a:pt x="1964" y="15709"/>
                  <a:pt x="4418" y="15709"/>
                </a:cubicBezTo>
                <a:cubicBezTo>
                  <a:pt x="8836" y="15709"/>
                  <a:pt x="8836" y="15709"/>
                  <a:pt x="8836" y="15709"/>
                </a:cubicBezTo>
                <a:cubicBezTo>
                  <a:pt x="9082" y="15709"/>
                  <a:pt x="9327" y="15464"/>
                  <a:pt x="9327" y="15218"/>
                </a:cubicBezTo>
                <a:cubicBezTo>
                  <a:pt x="9327" y="14973"/>
                  <a:pt x="9082" y="14727"/>
                  <a:pt x="8836" y="14727"/>
                </a:cubicBezTo>
                <a:cubicBezTo>
                  <a:pt x="4418" y="14727"/>
                  <a:pt x="4418" y="14727"/>
                  <a:pt x="4418" y="14727"/>
                </a:cubicBezTo>
                <a:cubicBezTo>
                  <a:pt x="2577" y="14727"/>
                  <a:pt x="982" y="13132"/>
                  <a:pt x="982" y="11291"/>
                </a:cubicBezTo>
                <a:cubicBezTo>
                  <a:pt x="982" y="9818"/>
                  <a:pt x="1964" y="8468"/>
                  <a:pt x="3314" y="7977"/>
                </a:cubicBezTo>
                <a:cubicBezTo>
                  <a:pt x="4173" y="7732"/>
                  <a:pt x="4173" y="7732"/>
                  <a:pt x="4173" y="7732"/>
                </a:cubicBezTo>
                <a:cubicBezTo>
                  <a:pt x="3927" y="6873"/>
                  <a:pt x="3927" y="6873"/>
                  <a:pt x="3927" y="6873"/>
                </a:cubicBezTo>
                <a:cubicBezTo>
                  <a:pt x="3927" y="6750"/>
                  <a:pt x="3927" y="6505"/>
                  <a:pt x="3927" y="6382"/>
                </a:cubicBezTo>
                <a:cubicBezTo>
                  <a:pt x="3927" y="5032"/>
                  <a:pt x="5032" y="3927"/>
                  <a:pt x="6382" y="3927"/>
                </a:cubicBezTo>
                <a:cubicBezTo>
                  <a:pt x="6627" y="3927"/>
                  <a:pt x="6995" y="3927"/>
                  <a:pt x="7241" y="4050"/>
                </a:cubicBezTo>
                <a:cubicBezTo>
                  <a:pt x="7977" y="4418"/>
                  <a:pt x="7977" y="4418"/>
                  <a:pt x="7977" y="4418"/>
                </a:cubicBezTo>
                <a:cubicBezTo>
                  <a:pt x="8468" y="3559"/>
                  <a:pt x="8468" y="3559"/>
                  <a:pt x="8468" y="3559"/>
                </a:cubicBezTo>
                <a:cubicBezTo>
                  <a:pt x="9327" y="1964"/>
                  <a:pt x="10923" y="982"/>
                  <a:pt x="12764" y="982"/>
                </a:cubicBezTo>
                <a:cubicBezTo>
                  <a:pt x="15464" y="982"/>
                  <a:pt x="17673" y="3191"/>
                  <a:pt x="17673" y="5891"/>
                </a:cubicBezTo>
                <a:cubicBezTo>
                  <a:pt x="17673" y="6014"/>
                  <a:pt x="17673" y="6014"/>
                  <a:pt x="17673" y="6136"/>
                </a:cubicBezTo>
                <a:cubicBezTo>
                  <a:pt x="17673" y="6259"/>
                  <a:pt x="17673" y="6259"/>
                  <a:pt x="17673" y="6259"/>
                </a:cubicBezTo>
                <a:cubicBezTo>
                  <a:pt x="17550" y="6873"/>
                  <a:pt x="17550" y="6873"/>
                  <a:pt x="17550" y="6873"/>
                </a:cubicBezTo>
                <a:cubicBezTo>
                  <a:pt x="18286" y="7241"/>
                  <a:pt x="18286" y="7241"/>
                  <a:pt x="18286" y="7241"/>
                </a:cubicBezTo>
                <a:cubicBezTo>
                  <a:pt x="19636" y="7855"/>
                  <a:pt x="20618" y="9205"/>
                  <a:pt x="20618" y="10800"/>
                </a:cubicBezTo>
                <a:cubicBezTo>
                  <a:pt x="20618" y="13009"/>
                  <a:pt x="18900" y="14727"/>
                  <a:pt x="16691" y="14727"/>
                </a:cubicBezTo>
                <a:cubicBezTo>
                  <a:pt x="12764" y="14727"/>
                  <a:pt x="12764" y="14727"/>
                  <a:pt x="12764" y="14727"/>
                </a:cubicBezTo>
                <a:cubicBezTo>
                  <a:pt x="12518" y="14727"/>
                  <a:pt x="12273" y="14973"/>
                  <a:pt x="12273" y="15218"/>
                </a:cubicBezTo>
                <a:cubicBezTo>
                  <a:pt x="12273" y="15464"/>
                  <a:pt x="12518" y="15709"/>
                  <a:pt x="12764" y="15709"/>
                </a:cubicBezTo>
                <a:cubicBezTo>
                  <a:pt x="16691" y="15709"/>
                  <a:pt x="16691" y="15709"/>
                  <a:pt x="16691" y="15709"/>
                </a:cubicBezTo>
                <a:cubicBezTo>
                  <a:pt x="19391" y="15709"/>
                  <a:pt x="21600" y="13500"/>
                  <a:pt x="21600" y="10800"/>
                </a:cubicBezTo>
                <a:cubicBezTo>
                  <a:pt x="21600" y="8836"/>
                  <a:pt x="20373" y="6995"/>
                  <a:pt x="18655" y="625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-Freeform 71">
            <a:extLst>
              <a:ext uri="{FF2B5EF4-FFF2-40B4-BE49-F238E27FC236}">
                <a16:creationId xmlns:a16="http://schemas.microsoft.com/office/drawing/2014/main" id="{F6FE2B32-C799-C643-BD4B-B2FB729835D9}"/>
              </a:ext>
            </a:extLst>
          </p:cNvPr>
          <p:cNvSpPr/>
          <p:nvPr/>
        </p:nvSpPr>
        <p:spPr>
          <a:xfrm>
            <a:off x="2596677" y="3685778"/>
            <a:ext cx="361374" cy="361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6200"/>
                </a:moveTo>
                <a:cubicBezTo>
                  <a:pt x="9327" y="16200"/>
                  <a:pt x="9327" y="16200"/>
                  <a:pt x="9327" y="16200"/>
                </a:cubicBezTo>
                <a:cubicBezTo>
                  <a:pt x="9082" y="16200"/>
                  <a:pt x="8836" y="16445"/>
                  <a:pt x="8836" y="16691"/>
                </a:cubicBezTo>
                <a:cubicBezTo>
                  <a:pt x="8836" y="16936"/>
                  <a:pt x="9082" y="17182"/>
                  <a:pt x="9327" y="17182"/>
                </a:cubicBezTo>
                <a:cubicBezTo>
                  <a:pt x="18164" y="17182"/>
                  <a:pt x="18164" y="17182"/>
                  <a:pt x="18164" y="17182"/>
                </a:cubicBezTo>
                <a:cubicBezTo>
                  <a:pt x="18409" y="17182"/>
                  <a:pt x="18655" y="16936"/>
                  <a:pt x="18655" y="16691"/>
                </a:cubicBezTo>
                <a:cubicBezTo>
                  <a:pt x="18655" y="16445"/>
                  <a:pt x="18409" y="16200"/>
                  <a:pt x="18164" y="16200"/>
                </a:cubicBezTo>
                <a:moveTo>
                  <a:pt x="4909" y="2945"/>
                </a:moveTo>
                <a:cubicBezTo>
                  <a:pt x="4418" y="4418"/>
                  <a:pt x="4418" y="4418"/>
                  <a:pt x="4418" y="4418"/>
                </a:cubicBezTo>
                <a:cubicBezTo>
                  <a:pt x="2945" y="4418"/>
                  <a:pt x="2945" y="4418"/>
                  <a:pt x="2945" y="4418"/>
                </a:cubicBezTo>
                <a:cubicBezTo>
                  <a:pt x="4050" y="5277"/>
                  <a:pt x="4050" y="5277"/>
                  <a:pt x="4050" y="5277"/>
                </a:cubicBezTo>
                <a:cubicBezTo>
                  <a:pt x="3559" y="6873"/>
                  <a:pt x="3559" y="6873"/>
                  <a:pt x="3559" y="6873"/>
                </a:cubicBezTo>
                <a:cubicBezTo>
                  <a:pt x="4909" y="5891"/>
                  <a:pt x="4909" y="5891"/>
                  <a:pt x="4909" y="5891"/>
                </a:cubicBezTo>
                <a:cubicBezTo>
                  <a:pt x="6259" y="6873"/>
                  <a:pt x="6259" y="6873"/>
                  <a:pt x="6259" y="6873"/>
                </a:cubicBezTo>
                <a:cubicBezTo>
                  <a:pt x="5768" y="5277"/>
                  <a:pt x="5768" y="5277"/>
                  <a:pt x="5768" y="5277"/>
                </a:cubicBezTo>
                <a:cubicBezTo>
                  <a:pt x="6873" y="4418"/>
                  <a:pt x="6873" y="4418"/>
                  <a:pt x="6873" y="4418"/>
                </a:cubicBezTo>
                <a:cubicBezTo>
                  <a:pt x="5400" y="4418"/>
                  <a:pt x="5400" y="4418"/>
                  <a:pt x="5400" y="4418"/>
                </a:cubicBezTo>
                <a:lnTo>
                  <a:pt x="4909" y="2945"/>
                </a:lnTo>
                <a:close/>
                <a:moveTo>
                  <a:pt x="4909" y="8836"/>
                </a:moveTo>
                <a:cubicBezTo>
                  <a:pt x="4418" y="10309"/>
                  <a:pt x="4418" y="10309"/>
                  <a:pt x="4418" y="10309"/>
                </a:cubicBezTo>
                <a:cubicBezTo>
                  <a:pt x="2945" y="10309"/>
                  <a:pt x="2945" y="10309"/>
                  <a:pt x="2945" y="10309"/>
                </a:cubicBezTo>
                <a:cubicBezTo>
                  <a:pt x="4050" y="11168"/>
                  <a:pt x="4050" y="11168"/>
                  <a:pt x="4050" y="11168"/>
                </a:cubicBezTo>
                <a:cubicBezTo>
                  <a:pt x="3559" y="12764"/>
                  <a:pt x="3559" y="12764"/>
                  <a:pt x="3559" y="12764"/>
                </a:cubicBezTo>
                <a:cubicBezTo>
                  <a:pt x="4909" y="11782"/>
                  <a:pt x="4909" y="11782"/>
                  <a:pt x="4909" y="11782"/>
                </a:cubicBezTo>
                <a:cubicBezTo>
                  <a:pt x="6259" y="12764"/>
                  <a:pt x="6259" y="12764"/>
                  <a:pt x="6259" y="12764"/>
                </a:cubicBezTo>
                <a:cubicBezTo>
                  <a:pt x="5768" y="11168"/>
                  <a:pt x="5768" y="11168"/>
                  <a:pt x="5768" y="11168"/>
                </a:cubicBezTo>
                <a:cubicBezTo>
                  <a:pt x="6873" y="10309"/>
                  <a:pt x="6873" y="10309"/>
                  <a:pt x="6873" y="10309"/>
                </a:cubicBezTo>
                <a:cubicBezTo>
                  <a:pt x="5400" y="10309"/>
                  <a:pt x="5400" y="10309"/>
                  <a:pt x="5400" y="10309"/>
                </a:cubicBezTo>
                <a:lnTo>
                  <a:pt x="4909" y="8836"/>
                </a:lnTo>
                <a:close/>
                <a:moveTo>
                  <a:pt x="5400" y="16200"/>
                </a:moveTo>
                <a:cubicBezTo>
                  <a:pt x="4909" y="14727"/>
                  <a:pt x="4909" y="14727"/>
                  <a:pt x="4909" y="14727"/>
                </a:cubicBezTo>
                <a:cubicBezTo>
                  <a:pt x="4418" y="16200"/>
                  <a:pt x="4418" y="16200"/>
                  <a:pt x="4418" y="16200"/>
                </a:cubicBezTo>
                <a:cubicBezTo>
                  <a:pt x="2945" y="16200"/>
                  <a:pt x="2945" y="16200"/>
                  <a:pt x="2945" y="16200"/>
                </a:cubicBezTo>
                <a:cubicBezTo>
                  <a:pt x="4050" y="17059"/>
                  <a:pt x="4050" y="17059"/>
                  <a:pt x="4050" y="17059"/>
                </a:cubicBezTo>
                <a:cubicBezTo>
                  <a:pt x="3559" y="18655"/>
                  <a:pt x="3559" y="18655"/>
                  <a:pt x="3559" y="18655"/>
                </a:cubicBezTo>
                <a:cubicBezTo>
                  <a:pt x="4909" y="17673"/>
                  <a:pt x="4909" y="17673"/>
                  <a:pt x="4909" y="17673"/>
                </a:cubicBezTo>
                <a:cubicBezTo>
                  <a:pt x="6259" y="18655"/>
                  <a:pt x="6259" y="18655"/>
                  <a:pt x="6259" y="18655"/>
                </a:cubicBezTo>
                <a:cubicBezTo>
                  <a:pt x="5768" y="17059"/>
                  <a:pt x="5768" y="17059"/>
                  <a:pt x="5768" y="17059"/>
                </a:cubicBezTo>
                <a:cubicBezTo>
                  <a:pt x="6873" y="16200"/>
                  <a:pt x="6873" y="16200"/>
                  <a:pt x="6873" y="16200"/>
                </a:cubicBezTo>
                <a:lnTo>
                  <a:pt x="5400" y="16200"/>
                </a:lnTo>
                <a:close/>
                <a:moveTo>
                  <a:pt x="18164" y="10309"/>
                </a:moveTo>
                <a:cubicBezTo>
                  <a:pt x="9327" y="10309"/>
                  <a:pt x="9327" y="10309"/>
                  <a:pt x="9327" y="10309"/>
                </a:cubicBezTo>
                <a:cubicBezTo>
                  <a:pt x="9082" y="10309"/>
                  <a:pt x="8836" y="10555"/>
                  <a:pt x="8836" y="10800"/>
                </a:cubicBezTo>
                <a:cubicBezTo>
                  <a:pt x="8836" y="11045"/>
                  <a:pt x="9082" y="11291"/>
                  <a:pt x="9327" y="11291"/>
                </a:cubicBezTo>
                <a:cubicBezTo>
                  <a:pt x="18164" y="11291"/>
                  <a:pt x="18164" y="11291"/>
                  <a:pt x="18164" y="11291"/>
                </a:cubicBezTo>
                <a:cubicBezTo>
                  <a:pt x="18409" y="11291"/>
                  <a:pt x="18655" y="11045"/>
                  <a:pt x="18655" y="10800"/>
                </a:cubicBezTo>
                <a:cubicBezTo>
                  <a:pt x="18655" y="10555"/>
                  <a:pt x="18409" y="10309"/>
                  <a:pt x="18164" y="10309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  <a:moveTo>
                  <a:pt x="18164" y="4418"/>
                </a:moveTo>
                <a:cubicBezTo>
                  <a:pt x="9327" y="4418"/>
                  <a:pt x="9327" y="4418"/>
                  <a:pt x="9327" y="4418"/>
                </a:cubicBezTo>
                <a:cubicBezTo>
                  <a:pt x="9082" y="4418"/>
                  <a:pt x="8836" y="4664"/>
                  <a:pt x="8836" y="4909"/>
                </a:cubicBezTo>
                <a:cubicBezTo>
                  <a:pt x="8836" y="5155"/>
                  <a:pt x="9082" y="5400"/>
                  <a:pt x="9327" y="5400"/>
                </a:cubicBezTo>
                <a:cubicBezTo>
                  <a:pt x="18164" y="5400"/>
                  <a:pt x="18164" y="5400"/>
                  <a:pt x="18164" y="5400"/>
                </a:cubicBezTo>
                <a:cubicBezTo>
                  <a:pt x="18409" y="5400"/>
                  <a:pt x="18655" y="5155"/>
                  <a:pt x="18655" y="4909"/>
                </a:cubicBezTo>
                <a:cubicBezTo>
                  <a:pt x="18655" y="4664"/>
                  <a:pt x="18409" y="4418"/>
                  <a:pt x="18164" y="44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-Freeform 311">
            <a:extLst>
              <a:ext uri="{FF2B5EF4-FFF2-40B4-BE49-F238E27FC236}">
                <a16:creationId xmlns:a16="http://schemas.microsoft.com/office/drawing/2014/main" id="{5C6B9BFB-F4A9-8B47-9EEA-DC815E8E9967}"/>
              </a:ext>
            </a:extLst>
          </p:cNvPr>
          <p:cNvSpPr/>
          <p:nvPr/>
        </p:nvSpPr>
        <p:spPr>
          <a:xfrm>
            <a:off x="6816954" y="4575706"/>
            <a:ext cx="353192" cy="429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00" y="7364"/>
                </a:moveTo>
                <a:cubicBezTo>
                  <a:pt x="9600" y="7609"/>
                  <a:pt x="9900" y="7855"/>
                  <a:pt x="10200" y="7855"/>
                </a:cubicBezTo>
                <a:cubicBezTo>
                  <a:pt x="17400" y="7855"/>
                  <a:pt x="17400" y="7855"/>
                  <a:pt x="17400" y="7855"/>
                </a:cubicBezTo>
                <a:cubicBezTo>
                  <a:pt x="17700" y="7855"/>
                  <a:pt x="18000" y="7609"/>
                  <a:pt x="18000" y="7364"/>
                </a:cubicBezTo>
                <a:cubicBezTo>
                  <a:pt x="18000" y="7118"/>
                  <a:pt x="17700" y="6873"/>
                  <a:pt x="17400" y="6873"/>
                </a:cubicBezTo>
                <a:cubicBezTo>
                  <a:pt x="10200" y="6873"/>
                  <a:pt x="10200" y="6873"/>
                  <a:pt x="10200" y="6873"/>
                </a:cubicBezTo>
                <a:cubicBezTo>
                  <a:pt x="9900" y="6873"/>
                  <a:pt x="9600" y="7118"/>
                  <a:pt x="9600" y="7364"/>
                </a:cubicBezTo>
                <a:moveTo>
                  <a:pt x="17400" y="8836"/>
                </a:moveTo>
                <a:cubicBezTo>
                  <a:pt x="13800" y="8836"/>
                  <a:pt x="13800" y="8836"/>
                  <a:pt x="13800" y="8836"/>
                </a:cubicBezTo>
                <a:cubicBezTo>
                  <a:pt x="13500" y="8836"/>
                  <a:pt x="13200" y="9082"/>
                  <a:pt x="13200" y="9327"/>
                </a:cubicBezTo>
                <a:cubicBezTo>
                  <a:pt x="13200" y="9573"/>
                  <a:pt x="13500" y="9818"/>
                  <a:pt x="13800" y="9818"/>
                </a:cubicBezTo>
                <a:cubicBezTo>
                  <a:pt x="17400" y="9818"/>
                  <a:pt x="17400" y="9818"/>
                  <a:pt x="17400" y="9818"/>
                </a:cubicBezTo>
                <a:cubicBezTo>
                  <a:pt x="17700" y="9818"/>
                  <a:pt x="18000" y="9573"/>
                  <a:pt x="18000" y="9327"/>
                </a:cubicBezTo>
                <a:cubicBezTo>
                  <a:pt x="18000" y="9082"/>
                  <a:pt x="17700" y="8836"/>
                  <a:pt x="17400" y="8836"/>
                </a:cubicBezTo>
                <a:moveTo>
                  <a:pt x="20400" y="1964"/>
                </a:moveTo>
                <a:cubicBezTo>
                  <a:pt x="12600" y="1964"/>
                  <a:pt x="12600" y="1964"/>
                  <a:pt x="12600" y="1964"/>
                </a:cubicBezTo>
                <a:cubicBezTo>
                  <a:pt x="12600" y="982"/>
                  <a:pt x="12600" y="982"/>
                  <a:pt x="12600" y="982"/>
                </a:cubicBezTo>
                <a:cubicBezTo>
                  <a:pt x="12600" y="491"/>
                  <a:pt x="12000" y="0"/>
                  <a:pt x="11400" y="0"/>
                </a:cubicBezTo>
                <a:cubicBezTo>
                  <a:pt x="10200" y="0"/>
                  <a:pt x="10200" y="0"/>
                  <a:pt x="10200" y="0"/>
                </a:cubicBezTo>
                <a:cubicBezTo>
                  <a:pt x="9600" y="0"/>
                  <a:pt x="9000" y="491"/>
                  <a:pt x="9000" y="982"/>
                </a:cubicBezTo>
                <a:cubicBezTo>
                  <a:pt x="9000" y="1964"/>
                  <a:pt x="9000" y="1964"/>
                  <a:pt x="9000" y="1964"/>
                </a:cubicBezTo>
                <a:cubicBezTo>
                  <a:pt x="1200" y="1964"/>
                  <a:pt x="1200" y="1964"/>
                  <a:pt x="1200" y="1964"/>
                </a:cubicBezTo>
                <a:cubicBezTo>
                  <a:pt x="600" y="1964"/>
                  <a:pt x="0" y="2455"/>
                  <a:pt x="0" y="2945"/>
                </a:cubicBezTo>
                <a:cubicBezTo>
                  <a:pt x="0" y="13745"/>
                  <a:pt x="0" y="13745"/>
                  <a:pt x="0" y="13745"/>
                </a:cubicBezTo>
                <a:cubicBezTo>
                  <a:pt x="0" y="14236"/>
                  <a:pt x="600" y="14727"/>
                  <a:pt x="1200" y="14727"/>
                </a:cubicBezTo>
                <a:cubicBezTo>
                  <a:pt x="9000" y="14727"/>
                  <a:pt x="9000" y="14727"/>
                  <a:pt x="9000" y="14727"/>
                </a:cubicBezTo>
                <a:cubicBezTo>
                  <a:pt x="9000" y="20618"/>
                  <a:pt x="9000" y="20618"/>
                  <a:pt x="9000" y="20618"/>
                </a:cubicBezTo>
                <a:cubicBezTo>
                  <a:pt x="9000" y="21109"/>
                  <a:pt x="9600" y="21600"/>
                  <a:pt x="10200" y="21600"/>
                </a:cubicBezTo>
                <a:cubicBezTo>
                  <a:pt x="11400" y="21600"/>
                  <a:pt x="11400" y="21600"/>
                  <a:pt x="11400" y="21600"/>
                </a:cubicBezTo>
                <a:cubicBezTo>
                  <a:pt x="12000" y="21600"/>
                  <a:pt x="12600" y="21109"/>
                  <a:pt x="12600" y="20618"/>
                </a:cubicBezTo>
                <a:cubicBezTo>
                  <a:pt x="12600" y="14727"/>
                  <a:pt x="12600" y="14727"/>
                  <a:pt x="12600" y="14727"/>
                </a:cubicBezTo>
                <a:cubicBezTo>
                  <a:pt x="20400" y="14727"/>
                  <a:pt x="20400" y="14727"/>
                  <a:pt x="20400" y="14727"/>
                </a:cubicBezTo>
                <a:cubicBezTo>
                  <a:pt x="21000" y="14727"/>
                  <a:pt x="21600" y="14236"/>
                  <a:pt x="21600" y="13745"/>
                </a:cubicBezTo>
                <a:cubicBezTo>
                  <a:pt x="21600" y="2945"/>
                  <a:pt x="21600" y="2945"/>
                  <a:pt x="21600" y="2945"/>
                </a:cubicBezTo>
                <a:cubicBezTo>
                  <a:pt x="21600" y="2455"/>
                  <a:pt x="21000" y="1964"/>
                  <a:pt x="20400" y="1964"/>
                </a:cubicBezTo>
                <a:moveTo>
                  <a:pt x="10200" y="982"/>
                </a:moveTo>
                <a:cubicBezTo>
                  <a:pt x="11400" y="982"/>
                  <a:pt x="11400" y="982"/>
                  <a:pt x="11400" y="982"/>
                </a:cubicBezTo>
                <a:cubicBezTo>
                  <a:pt x="11400" y="1964"/>
                  <a:pt x="11400" y="1964"/>
                  <a:pt x="11400" y="1964"/>
                </a:cubicBezTo>
                <a:cubicBezTo>
                  <a:pt x="10200" y="1964"/>
                  <a:pt x="10200" y="1964"/>
                  <a:pt x="10200" y="1964"/>
                </a:cubicBezTo>
                <a:lnTo>
                  <a:pt x="10200" y="982"/>
                </a:lnTo>
                <a:close/>
                <a:moveTo>
                  <a:pt x="11400" y="20618"/>
                </a:moveTo>
                <a:cubicBezTo>
                  <a:pt x="10200" y="20618"/>
                  <a:pt x="10200" y="20618"/>
                  <a:pt x="10200" y="20618"/>
                </a:cubicBezTo>
                <a:cubicBezTo>
                  <a:pt x="10200" y="14727"/>
                  <a:pt x="10200" y="14727"/>
                  <a:pt x="10200" y="14727"/>
                </a:cubicBezTo>
                <a:cubicBezTo>
                  <a:pt x="11400" y="14727"/>
                  <a:pt x="11400" y="14727"/>
                  <a:pt x="11400" y="14727"/>
                </a:cubicBezTo>
                <a:lnTo>
                  <a:pt x="11400" y="20618"/>
                </a:lnTo>
                <a:close/>
                <a:moveTo>
                  <a:pt x="20400" y="13745"/>
                </a:moveTo>
                <a:cubicBezTo>
                  <a:pt x="1200" y="13745"/>
                  <a:pt x="1200" y="13745"/>
                  <a:pt x="1200" y="13745"/>
                </a:cubicBezTo>
                <a:cubicBezTo>
                  <a:pt x="1200" y="2945"/>
                  <a:pt x="1200" y="2945"/>
                  <a:pt x="1200" y="2945"/>
                </a:cubicBezTo>
                <a:cubicBezTo>
                  <a:pt x="20400" y="2945"/>
                  <a:pt x="20400" y="2945"/>
                  <a:pt x="20400" y="2945"/>
                </a:cubicBezTo>
                <a:lnTo>
                  <a:pt x="20400" y="13745"/>
                </a:lnTo>
                <a:close/>
                <a:moveTo>
                  <a:pt x="4200" y="5891"/>
                </a:moveTo>
                <a:cubicBezTo>
                  <a:pt x="15000" y="5891"/>
                  <a:pt x="15000" y="5891"/>
                  <a:pt x="15000" y="5891"/>
                </a:cubicBezTo>
                <a:cubicBezTo>
                  <a:pt x="15300" y="5891"/>
                  <a:pt x="15600" y="5645"/>
                  <a:pt x="15600" y="5400"/>
                </a:cubicBezTo>
                <a:cubicBezTo>
                  <a:pt x="15600" y="5155"/>
                  <a:pt x="15300" y="4909"/>
                  <a:pt x="15000" y="4909"/>
                </a:cubicBezTo>
                <a:cubicBezTo>
                  <a:pt x="4200" y="4909"/>
                  <a:pt x="4200" y="4909"/>
                  <a:pt x="4200" y="4909"/>
                </a:cubicBezTo>
                <a:cubicBezTo>
                  <a:pt x="3900" y="4909"/>
                  <a:pt x="3600" y="5155"/>
                  <a:pt x="3600" y="5400"/>
                </a:cubicBezTo>
                <a:cubicBezTo>
                  <a:pt x="3600" y="5645"/>
                  <a:pt x="3900" y="5891"/>
                  <a:pt x="4200" y="5891"/>
                </a:cubicBezTo>
                <a:moveTo>
                  <a:pt x="4200" y="9818"/>
                </a:moveTo>
                <a:cubicBezTo>
                  <a:pt x="11400" y="9818"/>
                  <a:pt x="11400" y="9818"/>
                  <a:pt x="11400" y="9818"/>
                </a:cubicBezTo>
                <a:cubicBezTo>
                  <a:pt x="11700" y="9818"/>
                  <a:pt x="12000" y="9573"/>
                  <a:pt x="12000" y="9327"/>
                </a:cubicBezTo>
                <a:cubicBezTo>
                  <a:pt x="12000" y="9082"/>
                  <a:pt x="11700" y="8836"/>
                  <a:pt x="11400" y="8836"/>
                </a:cubicBezTo>
                <a:cubicBezTo>
                  <a:pt x="4200" y="8836"/>
                  <a:pt x="4200" y="8836"/>
                  <a:pt x="4200" y="8836"/>
                </a:cubicBezTo>
                <a:cubicBezTo>
                  <a:pt x="3900" y="8836"/>
                  <a:pt x="3600" y="9082"/>
                  <a:pt x="3600" y="9327"/>
                </a:cubicBezTo>
                <a:cubicBezTo>
                  <a:pt x="3600" y="9573"/>
                  <a:pt x="3900" y="9818"/>
                  <a:pt x="4200" y="9818"/>
                </a:cubicBezTo>
                <a:moveTo>
                  <a:pt x="4200" y="11782"/>
                </a:moveTo>
                <a:cubicBezTo>
                  <a:pt x="16200" y="11782"/>
                  <a:pt x="16200" y="11782"/>
                  <a:pt x="16200" y="11782"/>
                </a:cubicBezTo>
                <a:cubicBezTo>
                  <a:pt x="16500" y="11782"/>
                  <a:pt x="16800" y="11536"/>
                  <a:pt x="16800" y="11291"/>
                </a:cubicBezTo>
                <a:cubicBezTo>
                  <a:pt x="16800" y="11045"/>
                  <a:pt x="16500" y="10800"/>
                  <a:pt x="16200" y="10800"/>
                </a:cubicBezTo>
                <a:cubicBezTo>
                  <a:pt x="4200" y="10800"/>
                  <a:pt x="4200" y="10800"/>
                  <a:pt x="4200" y="10800"/>
                </a:cubicBezTo>
                <a:cubicBezTo>
                  <a:pt x="3900" y="10800"/>
                  <a:pt x="3600" y="11045"/>
                  <a:pt x="3600" y="11291"/>
                </a:cubicBezTo>
                <a:cubicBezTo>
                  <a:pt x="3600" y="11536"/>
                  <a:pt x="3900" y="11782"/>
                  <a:pt x="4200" y="11782"/>
                </a:cubicBezTo>
                <a:moveTo>
                  <a:pt x="4200" y="7855"/>
                </a:moveTo>
                <a:cubicBezTo>
                  <a:pt x="7800" y="7855"/>
                  <a:pt x="7800" y="7855"/>
                  <a:pt x="7800" y="7855"/>
                </a:cubicBezTo>
                <a:cubicBezTo>
                  <a:pt x="8100" y="7855"/>
                  <a:pt x="8400" y="7609"/>
                  <a:pt x="8400" y="7364"/>
                </a:cubicBezTo>
                <a:cubicBezTo>
                  <a:pt x="8400" y="7118"/>
                  <a:pt x="8100" y="6873"/>
                  <a:pt x="7800" y="6873"/>
                </a:cubicBezTo>
                <a:cubicBezTo>
                  <a:pt x="4200" y="6873"/>
                  <a:pt x="4200" y="6873"/>
                  <a:pt x="4200" y="6873"/>
                </a:cubicBezTo>
                <a:cubicBezTo>
                  <a:pt x="3900" y="6873"/>
                  <a:pt x="3600" y="7118"/>
                  <a:pt x="3600" y="7364"/>
                </a:cubicBezTo>
                <a:cubicBezTo>
                  <a:pt x="3600" y="7609"/>
                  <a:pt x="3900" y="7855"/>
                  <a:pt x="4200" y="7855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" name="-Freeform 361">
            <a:extLst>
              <a:ext uri="{FF2B5EF4-FFF2-40B4-BE49-F238E27FC236}">
                <a16:creationId xmlns:a16="http://schemas.microsoft.com/office/drawing/2014/main" id="{4289A257-4462-F049-BA81-707044A8ACF6}"/>
              </a:ext>
            </a:extLst>
          </p:cNvPr>
          <p:cNvSpPr/>
          <p:nvPr/>
        </p:nvSpPr>
        <p:spPr>
          <a:xfrm>
            <a:off x="2736271" y="2615302"/>
            <a:ext cx="317945" cy="443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655"/>
                </a:moveTo>
                <a:cubicBezTo>
                  <a:pt x="7087" y="18655"/>
                  <a:pt x="4050" y="16445"/>
                  <a:pt x="4050" y="13745"/>
                </a:cubicBezTo>
                <a:cubicBezTo>
                  <a:pt x="4050" y="13500"/>
                  <a:pt x="3712" y="13255"/>
                  <a:pt x="3375" y="13255"/>
                </a:cubicBezTo>
                <a:cubicBezTo>
                  <a:pt x="3037" y="13255"/>
                  <a:pt x="2700" y="13500"/>
                  <a:pt x="2700" y="13745"/>
                </a:cubicBezTo>
                <a:cubicBezTo>
                  <a:pt x="2700" y="17059"/>
                  <a:pt x="6244" y="19636"/>
                  <a:pt x="10800" y="19636"/>
                </a:cubicBezTo>
                <a:cubicBezTo>
                  <a:pt x="11138" y="19636"/>
                  <a:pt x="11475" y="19391"/>
                  <a:pt x="11475" y="19145"/>
                </a:cubicBezTo>
                <a:cubicBezTo>
                  <a:pt x="11475" y="18900"/>
                  <a:pt x="11138" y="18655"/>
                  <a:pt x="10800" y="18655"/>
                </a:cubicBezTo>
                <a:moveTo>
                  <a:pt x="10800" y="0"/>
                </a:moveTo>
                <a:cubicBezTo>
                  <a:pt x="9450" y="0"/>
                  <a:pt x="0" y="8345"/>
                  <a:pt x="0" y="13745"/>
                </a:cubicBezTo>
                <a:cubicBezTo>
                  <a:pt x="0" y="18041"/>
                  <a:pt x="4894" y="21600"/>
                  <a:pt x="10800" y="21600"/>
                </a:cubicBezTo>
                <a:cubicBezTo>
                  <a:pt x="16706" y="21600"/>
                  <a:pt x="21600" y="18041"/>
                  <a:pt x="21600" y="13745"/>
                </a:cubicBezTo>
                <a:cubicBezTo>
                  <a:pt x="21600" y="8345"/>
                  <a:pt x="12150" y="0"/>
                  <a:pt x="10800" y="0"/>
                </a:cubicBezTo>
                <a:moveTo>
                  <a:pt x="10800" y="20618"/>
                </a:moveTo>
                <a:cubicBezTo>
                  <a:pt x="5569" y="20618"/>
                  <a:pt x="1350" y="17427"/>
                  <a:pt x="1350" y="13500"/>
                </a:cubicBezTo>
                <a:cubicBezTo>
                  <a:pt x="1350" y="8836"/>
                  <a:pt x="10125" y="1105"/>
                  <a:pt x="10800" y="1105"/>
                </a:cubicBezTo>
                <a:cubicBezTo>
                  <a:pt x="11475" y="1105"/>
                  <a:pt x="20250" y="8836"/>
                  <a:pt x="20250" y="13500"/>
                </a:cubicBezTo>
                <a:cubicBezTo>
                  <a:pt x="20250" y="17427"/>
                  <a:pt x="16031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-Freeform 230">
            <a:extLst>
              <a:ext uri="{FF2B5EF4-FFF2-40B4-BE49-F238E27FC236}">
                <a16:creationId xmlns:a16="http://schemas.microsoft.com/office/drawing/2014/main" id="{DEFC972B-D5E8-6D45-86EF-28FA80BEDB7C}"/>
              </a:ext>
            </a:extLst>
          </p:cNvPr>
          <p:cNvSpPr/>
          <p:nvPr/>
        </p:nvSpPr>
        <p:spPr>
          <a:xfrm>
            <a:off x="2671062" y="5661389"/>
            <a:ext cx="409103" cy="300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18" y="5400"/>
                </a:moveTo>
                <a:cubicBezTo>
                  <a:pt x="3436" y="5400"/>
                  <a:pt x="3436" y="5400"/>
                  <a:pt x="3436" y="5400"/>
                </a:cubicBezTo>
                <a:cubicBezTo>
                  <a:pt x="3191" y="5400"/>
                  <a:pt x="2945" y="5738"/>
                  <a:pt x="2945" y="6075"/>
                </a:cubicBezTo>
                <a:cubicBezTo>
                  <a:pt x="2945" y="6413"/>
                  <a:pt x="3191" y="6750"/>
                  <a:pt x="3436" y="6750"/>
                </a:cubicBezTo>
                <a:cubicBezTo>
                  <a:pt x="4418" y="6750"/>
                  <a:pt x="4418" y="6750"/>
                  <a:pt x="4418" y="6750"/>
                </a:cubicBezTo>
                <a:cubicBezTo>
                  <a:pt x="4664" y="6750"/>
                  <a:pt x="4909" y="6413"/>
                  <a:pt x="4909" y="6075"/>
                </a:cubicBezTo>
                <a:cubicBezTo>
                  <a:pt x="4909" y="5738"/>
                  <a:pt x="4664" y="5400"/>
                  <a:pt x="4418" y="5400"/>
                </a:cubicBezTo>
                <a:moveTo>
                  <a:pt x="7364" y="5400"/>
                </a:moveTo>
                <a:cubicBezTo>
                  <a:pt x="6382" y="5400"/>
                  <a:pt x="6382" y="5400"/>
                  <a:pt x="6382" y="5400"/>
                </a:cubicBezTo>
                <a:cubicBezTo>
                  <a:pt x="6136" y="5400"/>
                  <a:pt x="5891" y="5738"/>
                  <a:pt x="5891" y="6075"/>
                </a:cubicBezTo>
                <a:cubicBezTo>
                  <a:pt x="5891" y="6413"/>
                  <a:pt x="6136" y="6750"/>
                  <a:pt x="6382" y="6750"/>
                </a:cubicBezTo>
                <a:cubicBezTo>
                  <a:pt x="7364" y="6750"/>
                  <a:pt x="7364" y="6750"/>
                  <a:pt x="7364" y="6750"/>
                </a:cubicBezTo>
                <a:cubicBezTo>
                  <a:pt x="7609" y="6750"/>
                  <a:pt x="7855" y="6413"/>
                  <a:pt x="7855" y="6075"/>
                </a:cubicBezTo>
                <a:cubicBezTo>
                  <a:pt x="7855" y="5738"/>
                  <a:pt x="7609" y="5400"/>
                  <a:pt x="7364" y="5400"/>
                </a:cubicBezTo>
                <a:moveTo>
                  <a:pt x="7364" y="17550"/>
                </a:moveTo>
                <a:cubicBezTo>
                  <a:pt x="6382" y="17550"/>
                  <a:pt x="6382" y="17550"/>
                  <a:pt x="6382" y="17550"/>
                </a:cubicBezTo>
                <a:cubicBezTo>
                  <a:pt x="6136" y="17550"/>
                  <a:pt x="5891" y="17887"/>
                  <a:pt x="5891" y="18225"/>
                </a:cubicBezTo>
                <a:cubicBezTo>
                  <a:pt x="5891" y="18562"/>
                  <a:pt x="6136" y="18900"/>
                  <a:pt x="6382" y="18900"/>
                </a:cubicBezTo>
                <a:cubicBezTo>
                  <a:pt x="7364" y="18900"/>
                  <a:pt x="7364" y="18900"/>
                  <a:pt x="7364" y="18900"/>
                </a:cubicBezTo>
                <a:cubicBezTo>
                  <a:pt x="7609" y="18900"/>
                  <a:pt x="7855" y="18562"/>
                  <a:pt x="7855" y="18225"/>
                </a:cubicBezTo>
                <a:cubicBezTo>
                  <a:pt x="7855" y="17887"/>
                  <a:pt x="7609" y="17550"/>
                  <a:pt x="7364" y="17550"/>
                </a:cubicBezTo>
                <a:moveTo>
                  <a:pt x="17182" y="11475"/>
                </a:moveTo>
                <a:cubicBezTo>
                  <a:pt x="16936" y="11475"/>
                  <a:pt x="16691" y="11812"/>
                  <a:pt x="16691" y="12150"/>
                </a:cubicBezTo>
                <a:cubicBezTo>
                  <a:pt x="16691" y="12487"/>
                  <a:pt x="16936" y="12825"/>
                  <a:pt x="17182" y="12825"/>
                </a:cubicBezTo>
                <a:cubicBezTo>
                  <a:pt x="17427" y="12825"/>
                  <a:pt x="17673" y="12487"/>
                  <a:pt x="17673" y="12150"/>
                </a:cubicBezTo>
                <a:cubicBezTo>
                  <a:pt x="17673" y="11812"/>
                  <a:pt x="17427" y="11475"/>
                  <a:pt x="17182" y="11475"/>
                </a:cubicBezTo>
                <a:moveTo>
                  <a:pt x="19636" y="8100"/>
                </a:moveTo>
                <a:cubicBezTo>
                  <a:pt x="19636" y="2700"/>
                  <a:pt x="19636" y="2700"/>
                  <a:pt x="19636" y="2700"/>
                </a:cubicBezTo>
                <a:cubicBezTo>
                  <a:pt x="19636" y="1181"/>
                  <a:pt x="18777" y="0"/>
                  <a:pt x="17673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181"/>
                  <a:pt x="0" y="2700"/>
                </a:cubicBezTo>
                <a:cubicBezTo>
                  <a:pt x="0" y="18900"/>
                  <a:pt x="0" y="18900"/>
                  <a:pt x="0" y="18900"/>
                </a:cubicBezTo>
                <a:cubicBezTo>
                  <a:pt x="0" y="20419"/>
                  <a:pt x="859" y="21600"/>
                  <a:pt x="1964" y="21600"/>
                </a:cubicBezTo>
                <a:cubicBezTo>
                  <a:pt x="17673" y="21600"/>
                  <a:pt x="17673" y="21600"/>
                  <a:pt x="17673" y="21600"/>
                </a:cubicBezTo>
                <a:cubicBezTo>
                  <a:pt x="18777" y="21600"/>
                  <a:pt x="19636" y="20419"/>
                  <a:pt x="19636" y="18900"/>
                </a:cubicBezTo>
                <a:cubicBezTo>
                  <a:pt x="19636" y="16200"/>
                  <a:pt x="19636" y="16200"/>
                  <a:pt x="19636" y="16200"/>
                </a:cubicBezTo>
                <a:cubicBezTo>
                  <a:pt x="20741" y="16200"/>
                  <a:pt x="21600" y="15019"/>
                  <a:pt x="21600" y="13500"/>
                </a:cubicBezTo>
                <a:cubicBezTo>
                  <a:pt x="21600" y="10800"/>
                  <a:pt x="21600" y="10800"/>
                  <a:pt x="21600" y="10800"/>
                </a:cubicBezTo>
                <a:cubicBezTo>
                  <a:pt x="21600" y="9281"/>
                  <a:pt x="20741" y="8100"/>
                  <a:pt x="19636" y="8100"/>
                </a:cubicBezTo>
                <a:moveTo>
                  <a:pt x="982" y="2700"/>
                </a:moveTo>
                <a:cubicBezTo>
                  <a:pt x="982" y="2025"/>
                  <a:pt x="1473" y="1350"/>
                  <a:pt x="1964" y="1350"/>
                </a:cubicBezTo>
                <a:cubicBezTo>
                  <a:pt x="17673" y="1350"/>
                  <a:pt x="17673" y="1350"/>
                  <a:pt x="17673" y="1350"/>
                </a:cubicBezTo>
                <a:cubicBezTo>
                  <a:pt x="18164" y="1350"/>
                  <a:pt x="18655" y="2025"/>
                  <a:pt x="18655" y="2700"/>
                </a:cubicBezTo>
                <a:cubicBezTo>
                  <a:pt x="18655" y="3038"/>
                  <a:pt x="18655" y="3038"/>
                  <a:pt x="18655" y="3038"/>
                </a:cubicBezTo>
                <a:cubicBezTo>
                  <a:pt x="18409" y="2869"/>
                  <a:pt x="18041" y="2700"/>
                  <a:pt x="17673" y="2700"/>
                </a:cubicBezTo>
                <a:cubicBezTo>
                  <a:pt x="1964" y="2700"/>
                  <a:pt x="1964" y="2700"/>
                  <a:pt x="1964" y="2700"/>
                </a:cubicBezTo>
                <a:cubicBezTo>
                  <a:pt x="1595" y="2700"/>
                  <a:pt x="1227" y="2869"/>
                  <a:pt x="982" y="3038"/>
                </a:cubicBezTo>
                <a:lnTo>
                  <a:pt x="982" y="2700"/>
                </a:lnTo>
                <a:close/>
                <a:moveTo>
                  <a:pt x="18655" y="18900"/>
                </a:moveTo>
                <a:cubicBezTo>
                  <a:pt x="18655" y="19575"/>
                  <a:pt x="18164" y="20250"/>
                  <a:pt x="17673" y="20250"/>
                </a:cubicBezTo>
                <a:cubicBezTo>
                  <a:pt x="1964" y="20250"/>
                  <a:pt x="1964" y="20250"/>
                  <a:pt x="1964" y="20250"/>
                </a:cubicBezTo>
                <a:cubicBezTo>
                  <a:pt x="1473" y="20250"/>
                  <a:pt x="982" y="19575"/>
                  <a:pt x="982" y="18900"/>
                </a:cubicBezTo>
                <a:cubicBezTo>
                  <a:pt x="982" y="5400"/>
                  <a:pt x="982" y="5400"/>
                  <a:pt x="982" y="5400"/>
                </a:cubicBezTo>
                <a:cubicBezTo>
                  <a:pt x="982" y="4725"/>
                  <a:pt x="1473" y="4050"/>
                  <a:pt x="1964" y="4050"/>
                </a:cubicBezTo>
                <a:cubicBezTo>
                  <a:pt x="17673" y="4050"/>
                  <a:pt x="17673" y="4050"/>
                  <a:pt x="17673" y="4050"/>
                </a:cubicBezTo>
                <a:cubicBezTo>
                  <a:pt x="18164" y="4050"/>
                  <a:pt x="18655" y="4725"/>
                  <a:pt x="18655" y="5400"/>
                </a:cubicBezTo>
                <a:cubicBezTo>
                  <a:pt x="18655" y="8100"/>
                  <a:pt x="18655" y="8100"/>
                  <a:pt x="18655" y="8100"/>
                </a:cubicBezTo>
                <a:cubicBezTo>
                  <a:pt x="16691" y="8100"/>
                  <a:pt x="16691" y="8100"/>
                  <a:pt x="16691" y="8100"/>
                </a:cubicBezTo>
                <a:cubicBezTo>
                  <a:pt x="15586" y="8100"/>
                  <a:pt x="14727" y="9281"/>
                  <a:pt x="14727" y="10800"/>
                </a:cubicBezTo>
                <a:cubicBezTo>
                  <a:pt x="14727" y="13500"/>
                  <a:pt x="14727" y="13500"/>
                  <a:pt x="14727" y="13500"/>
                </a:cubicBezTo>
                <a:cubicBezTo>
                  <a:pt x="14727" y="15019"/>
                  <a:pt x="15586" y="16200"/>
                  <a:pt x="16691" y="16200"/>
                </a:cubicBezTo>
                <a:cubicBezTo>
                  <a:pt x="18655" y="16200"/>
                  <a:pt x="18655" y="16200"/>
                  <a:pt x="18655" y="16200"/>
                </a:cubicBezTo>
                <a:lnTo>
                  <a:pt x="18655" y="18900"/>
                </a:lnTo>
                <a:close/>
                <a:moveTo>
                  <a:pt x="20618" y="13500"/>
                </a:moveTo>
                <a:cubicBezTo>
                  <a:pt x="20618" y="14175"/>
                  <a:pt x="20127" y="14850"/>
                  <a:pt x="19636" y="14850"/>
                </a:cubicBezTo>
                <a:cubicBezTo>
                  <a:pt x="16691" y="14850"/>
                  <a:pt x="16691" y="14850"/>
                  <a:pt x="16691" y="14850"/>
                </a:cubicBezTo>
                <a:cubicBezTo>
                  <a:pt x="16200" y="14850"/>
                  <a:pt x="15709" y="14175"/>
                  <a:pt x="15709" y="13500"/>
                </a:cubicBezTo>
                <a:cubicBezTo>
                  <a:pt x="15709" y="10800"/>
                  <a:pt x="15709" y="10800"/>
                  <a:pt x="15709" y="10800"/>
                </a:cubicBezTo>
                <a:cubicBezTo>
                  <a:pt x="15709" y="10125"/>
                  <a:pt x="16200" y="9450"/>
                  <a:pt x="16691" y="9450"/>
                </a:cubicBezTo>
                <a:cubicBezTo>
                  <a:pt x="19636" y="9450"/>
                  <a:pt x="19636" y="9450"/>
                  <a:pt x="19636" y="9450"/>
                </a:cubicBezTo>
                <a:cubicBezTo>
                  <a:pt x="20127" y="9450"/>
                  <a:pt x="20618" y="10125"/>
                  <a:pt x="20618" y="10800"/>
                </a:cubicBezTo>
                <a:lnTo>
                  <a:pt x="20618" y="13500"/>
                </a:lnTo>
                <a:close/>
                <a:moveTo>
                  <a:pt x="15218" y="6750"/>
                </a:moveTo>
                <a:cubicBezTo>
                  <a:pt x="16200" y="6750"/>
                  <a:pt x="16200" y="6750"/>
                  <a:pt x="16200" y="6750"/>
                </a:cubicBezTo>
                <a:cubicBezTo>
                  <a:pt x="16445" y="6750"/>
                  <a:pt x="16691" y="6413"/>
                  <a:pt x="16691" y="6075"/>
                </a:cubicBezTo>
                <a:cubicBezTo>
                  <a:pt x="16691" y="5738"/>
                  <a:pt x="16445" y="5400"/>
                  <a:pt x="16200" y="5400"/>
                </a:cubicBezTo>
                <a:cubicBezTo>
                  <a:pt x="15218" y="5400"/>
                  <a:pt x="15218" y="5400"/>
                  <a:pt x="15218" y="5400"/>
                </a:cubicBezTo>
                <a:cubicBezTo>
                  <a:pt x="14973" y="5400"/>
                  <a:pt x="14727" y="5738"/>
                  <a:pt x="14727" y="6075"/>
                </a:cubicBezTo>
                <a:cubicBezTo>
                  <a:pt x="14727" y="6413"/>
                  <a:pt x="14973" y="6750"/>
                  <a:pt x="15218" y="6750"/>
                </a:cubicBezTo>
                <a:moveTo>
                  <a:pt x="4418" y="17550"/>
                </a:moveTo>
                <a:cubicBezTo>
                  <a:pt x="3436" y="17550"/>
                  <a:pt x="3436" y="17550"/>
                  <a:pt x="3436" y="17550"/>
                </a:cubicBezTo>
                <a:cubicBezTo>
                  <a:pt x="3191" y="17550"/>
                  <a:pt x="2945" y="17887"/>
                  <a:pt x="2945" y="18225"/>
                </a:cubicBezTo>
                <a:cubicBezTo>
                  <a:pt x="2945" y="18562"/>
                  <a:pt x="3191" y="18900"/>
                  <a:pt x="3436" y="18900"/>
                </a:cubicBezTo>
                <a:cubicBezTo>
                  <a:pt x="4418" y="18900"/>
                  <a:pt x="4418" y="18900"/>
                  <a:pt x="4418" y="18900"/>
                </a:cubicBezTo>
                <a:cubicBezTo>
                  <a:pt x="4664" y="18900"/>
                  <a:pt x="4909" y="18562"/>
                  <a:pt x="4909" y="18225"/>
                </a:cubicBezTo>
                <a:cubicBezTo>
                  <a:pt x="4909" y="17887"/>
                  <a:pt x="4664" y="17550"/>
                  <a:pt x="4418" y="17550"/>
                </a:cubicBezTo>
                <a:moveTo>
                  <a:pt x="10309" y="17550"/>
                </a:moveTo>
                <a:cubicBezTo>
                  <a:pt x="9327" y="17550"/>
                  <a:pt x="9327" y="17550"/>
                  <a:pt x="9327" y="17550"/>
                </a:cubicBezTo>
                <a:cubicBezTo>
                  <a:pt x="9082" y="17550"/>
                  <a:pt x="8836" y="17887"/>
                  <a:pt x="8836" y="18225"/>
                </a:cubicBezTo>
                <a:cubicBezTo>
                  <a:pt x="8836" y="18562"/>
                  <a:pt x="9082" y="18900"/>
                  <a:pt x="9327" y="18900"/>
                </a:cubicBezTo>
                <a:cubicBezTo>
                  <a:pt x="10309" y="18900"/>
                  <a:pt x="10309" y="18900"/>
                  <a:pt x="10309" y="18900"/>
                </a:cubicBezTo>
                <a:cubicBezTo>
                  <a:pt x="10555" y="18900"/>
                  <a:pt x="10800" y="18562"/>
                  <a:pt x="10800" y="18225"/>
                </a:cubicBezTo>
                <a:cubicBezTo>
                  <a:pt x="10800" y="17887"/>
                  <a:pt x="10555" y="17550"/>
                  <a:pt x="10309" y="17550"/>
                </a:cubicBezTo>
                <a:moveTo>
                  <a:pt x="13255" y="5400"/>
                </a:moveTo>
                <a:cubicBezTo>
                  <a:pt x="12273" y="5400"/>
                  <a:pt x="12273" y="5400"/>
                  <a:pt x="12273" y="5400"/>
                </a:cubicBezTo>
                <a:cubicBezTo>
                  <a:pt x="12027" y="5400"/>
                  <a:pt x="11782" y="5738"/>
                  <a:pt x="11782" y="6075"/>
                </a:cubicBezTo>
                <a:cubicBezTo>
                  <a:pt x="11782" y="6413"/>
                  <a:pt x="12027" y="6750"/>
                  <a:pt x="12273" y="6750"/>
                </a:cubicBezTo>
                <a:cubicBezTo>
                  <a:pt x="13255" y="6750"/>
                  <a:pt x="13255" y="6750"/>
                  <a:pt x="13255" y="6750"/>
                </a:cubicBezTo>
                <a:cubicBezTo>
                  <a:pt x="13500" y="6750"/>
                  <a:pt x="13745" y="6413"/>
                  <a:pt x="13745" y="6075"/>
                </a:cubicBezTo>
                <a:cubicBezTo>
                  <a:pt x="13745" y="5738"/>
                  <a:pt x="13500" y="5400"/>
                  <a:pt x="13255" y="5400"/>
                </a:cubicBezTo>
                <a:moveTo>
                  <a:pt x="16200" y="17550"/>
                </a:moveTo>
                <a:cubicBezTo>
                  <a:pt x="15218" y="17550"/>
                  <a:pt x="15218" y="17550"/>
                  <a:pt x="15218" y="17550"/>
                </a:cubicBezTo>
                <a:cubicBezTo>
                  <a:pt x="14973" y="17550"/>
                  <a:pt x="14727" y="17887"/>
                  <a:pt x="14727" y="18225"/>
                </a:cubicBezTo>
                <a:cubicBezTo>
                  <a:pt x="14727" y="18562"/>
                  <a:pt x="14973" y="18900"/>
                  <a:pt x="15218" y="18900"/>
                </a:cubicBezTo>
                <a:cubicBezTo>
                  <a:pt x="16200" y="18900"/>
                  <a:pt x="16200" y="18900"/>
                  <a:pt x="16200" y="18900"/>
                </a:cubicBezTo>
                <a:cubicBezTo>
                  <a:pt x="16445" y="18900"/>
                  <a:pt x="16691" y="18562"/>
                  <a:pt x="16691" y="18225"/>
                </a:cubicBezTo>
                <a:cubicBezTo>
                  <a:pt x="16691" y="17887"/>
                  <a:pt x="16445" y="17550"/>
                  <a:pt x="16200" y="17550"/>
                </a:cubicBezTo>
                <a:moveTo>
                  <a:pt x="10309" y="5400"/>
                </a:moveTo>
                <a:cubicBezTo>
                  <a:pt x="9327" y="5400"/>
                  <a:pt x="9327" y="5400"/>
                  <a:pt x="9327" y="5400"/>
                </a:cubicBezTo>
                <a:cubicBezTo>
                  <a:pt x="9082" y="5400"/>
                  <a:pt x="8836" y="5738"/>
                  <a:pt x="8836" y="6075"/>
                </a:cubicBezTo>
                <a:cubicBezTo>
                  <a:pt x="8836" y="6413"/>
                  <a:pt x="9082" y="6750"/>
                  <a:pt x="9327" y="6750"/>
                </a:cubicBezTo>
                <a:cubicBezTo>
                  <a:pt x="10309" y="6750"/>
                  <a:pt x="10309" y="6750"/>
                  <a:pt x="10309" y="6750"/>
                </a:cubicBezTo>
                <a:cubicBezTo>
                  <a:pt x="10555" y="6750"/>
                  <a:pt x="10800" y="6413"/>
                  <a:pt x="10800" y="6075"/>
                </a:cubicBezTo>
                <a:cubicBezTo>
                  <a:pt x="10800" y="5738"/>
                  <a:pt x="10555" y="5400"/>
                  <a:pt x="10309" y="5400"/>
                </a:cubicBezTo>
                <a:moveTo>
                  <a:pt x="13255" y="17550"/>
                </a:moveTo>
                <a:cubicBezTo>
                  <a:pt x="12273" y="17550"/>
                  <a:pt x="12273" y="17550"/>
                  <a:pt x="12273" y="17550"/>
                </a:cubicBezTo>
                <a:cubicBezTo>
                  <a:pt x="12027" y="17550"/>
                  <a:pt x="11782" y="17887"/>
                  <a:pt x="11782" y="18225"/>
                </a:cubicBezTo>
                <a:cubicBezTo>
                  <a:pt x="11782" y="18562"/>
                  <a:pt x="12027" y="18900"/>
                  <a:pt x="12273" y="18900"/>
                </a:cubicBezTo>
                <a:cubicBezTo>
                  <a:pt x="13255" y="18900"/>
                  <a:pt x="13255" y="18900"/>
                  <a:pt x="13255" y="18900"/>
                </a:cubicBezTo>
                <a:cubicBezTo>
                  <a:pt x="13500" y="18900"/>
                  <a:pt x="13745" y="18562"/>
                  <a:pt x="13745" y="18225"/>
                </a:cubicBezTo>
                <a:cubicBezTo>
                  <a:pt x="13745" y="17887"/>
                  <a:pt x="13500" y="17550"/>
                  <a:pt x="13255" y="1755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-Freeform 77">
            <a:extLst>
              <a:ext uri="{FF2B5EF4-FFF2-40B4-BE49-F238E27FC236}">
                <a16:creationId xmlns:a16="http://schemas.microsoft.com/office/drawing/2014/main" id="{AB403856-C336-EE49-99BC-710118AE326D}"/>
              </a:ext>
            </a:extLst>
          </p:cNvPr>
          <p:cNvSpPr/>
          <p:nvPr/>
        </p:nvSpPr>
        <p:spPr>
          <a:xfrm>
            <a:off x="1044939" y="3699414"/>
            <a:ext cx="372580" cy="347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8360"/>
                </a:moveTo>
                <a:cubicBezTo>
                  <a:pt x="11782" y="18360"/>
                  <a:pt x="11782" y="18360"/>
                  <a:pt x="11782" y="18360"/>
                </a:cubicBezTo>
                <a:cubicBezTo>
                  <a:pt x="11536" y="17145"/>
                  <a:pt x="10555" y="16200"/>
                  <a:pt x="9327" y="16200"/>
                </a:cubicBezTo>
                <a:cubicBezTo>
                  <a:pt x="8100" y="16200"/>
                  <a:pt x="7118" y="17145"/>
                  <a:pt x="6873" y="18360"/>
                </a:cubicBezTo>
                <a:cubicBezTo>
                  <a:pt x="491" y="18360"/>
                  <a:pt x="491" y="18360"/>
                  <a:pt x="491" y="18360"/>
                </a:cubicBezTo>
                <a:cubicBezTo>
                  <a:pt x="245" y="18360"/>
                  <a:pt x="0" y="18630"/>
                  <a:pt x="0" y="18900"/>
                </a:cubicBezTo>
                <a:cubicBezTo>
                  <a:pt x="0" y="19170"/>
                  <a:pt x="245" y="19440"/>
                  <a:pt x="491" y="19440"/>
                </a:cubicBezTo>
                <a:cubicBezTo>
                  <a:pt x="6873" y="19440"/>
                  <a:pt x="6873" y="19440"/>
                  <a:pt x="6873" y="19440"/>
                </a:cubicBezTo>
                <a:cubicBezTo>
                  <a:pt x="7118" y="20655"/>
                  <a:pt x="8100" y="21600"/>
                  <a:pt x="9327" y="21600"/>
                </a:cubicBezTo>
                <a:cubicBezTo>
                  <a:pt x="10555" y="21600"/>
                  <a:pt x="11536" y="20655"/>
                  <a:pt x="11782" y="19440"/>
                </a:cubicBezTo>
                <a:cubicBezTo>
                  <a:pt x="21109" y="19440"/>
                  <a:pt x="21109" y="19440"/>
                  <a:pt x="21109" y="19440"/>
                </a:cubicBezTo>
                <a:cubicBezTo>
                  <a:pt x="21355" y="19440"/>
                  <a:pt x="21600" y="19170"/>
                  <a:pt x="21600" y="18900"/>
                </a:cubicBezTo>
                <a:cubicBezTo>
                  <a:pt x="21600" y="18630"/>
                  <a:pt x="21355" y="18360"/>
                  <a:pt x="21109" y="18360"/>
                </a:cubicBezTo>
                <a:moveTo>
                  <a:pt x="9327" y="20520"/>
                </a:moveTo>
                <a:cubicBezTo>
                  <a:pt x="8468" y="20520"/>
                  <a:pt x="7855" y="19845"/>
                  <a:pt x="7855" y="18900"/>
                </a:cubicBezTo>
                <a:cubicBezTo>
                  <a:pt x="7855" y="17955"/>
                  <a:pt x="8468" y="17280"/>
                  <a:pt x="9327" y="17280"/>
                </a:cubicBezTo>
                <a:cubicBezTo>
                  <a:pt x="10186" y="17280"/>
                  <a:pt x="10800" y="17955"/>
                  <a:pt x="10800" y="18900"/>
                </a:cubicBezTo>
                <a:cubicBezTo>
                  <a:pt x="10800" y="19845"/>
                  <a:pt x="10186" y="20520"/>
                  <a:pt x="9327" y="20520"/>
                </a:cubicBezTo>
                <a:moveTo>
                  <a:pt x="491" y="3240"/>
                </a:moveTo>
                <a:cubicBezTo>
                  <a:pt x="2945" y="3240"/>
                  <a:pt x="2945" y="3240"/>
                  <a:pt x="2945" y="3240"/>
                </a:cubicBezTo>
                <a:cubicBezTo>
                  <a:pt x="3191" y="4455"/>
                  <a:pt x="4173" y="5400"/>
                  <a:pt x="5400" y="5400"/>
                </a:cubicBezTo>
                <a:cubicBezTo>
                  <a:pt x="6627" y="5400"/>
                  <a:pt x="7609" y="4455"/>
                  <a:pt x="7855" y="3240"/>
                </a:cubicBezTo>
                <a:cubicBezTo>
                  <a:pt x="21109" y="3240"/>
                  <a:pt x="21109" y="3240"/>
                  <a:pt x="21109" y="3240"/>
                </a:cubicBezTo>
                <a:cubicBezTo>
                  <a:pt x="21355" y="3240"/>
                  <a:pt x="21600" y="2970"/>
                  <a:pt x="21600" y="2700"/>
                </a:cubicBezTo>
                <a:cubicBezTo>
                  <a:pt x="21600" y="2430"/>
                  <a:pt x="21355" y="2160"/>
                  <a:pt x="21109" y="2160"/>
                </a:cubicBezTo>
                <a:cubicBezTo>
                  <a:pt x="7855" y="2160"/>
                  <a:pt x="7855" y="2160"/>
                  <a:pt x="7855" y="2160"/>
                </a:cubicBezTo>
                <a:cubicBezTo>
                  <a:pt x="7609" y="945"/>
                  <a:pt x="6627" y="0"/>
                  <a:pt x="5400" y="0"/>
                </a:cubicBezTo>
                <a:cubicBezTo>
                  <a:pt x="4173" y="0"/>
                  <a:pt x="3191" y="945"/>
                  <a:pt x="2945" y="2160"/>
                </a:cubicBezTo>
                <a:cubicBezTo>
                  <a:pt x="491" y="2160"/>
                  <a:pt x="491" y="2160"/>
                  <a:pt x="491" y="2160"/>
                </a:cubicBezTo>
                <a:cubicBezTo>
                  <a:pt x="245" y="2160"/>
                  <a:pt x="0" y="2430"/>
                  <a:pt x="0" y="2700"/>
                </a:cubicBezTo>
                <a:cubicBezTo>
                  <a:pt x="0" y="2970"/>
                  <a:pt x="245" y="3240"/>
                  <a:pt x="491" y="3240"/>
                </a:cubicBezTo>
                <a:moveTo>
                  <a:pt x="5400" y="1080"/>
                </a:moveTo>
                <a:cubicBezTo>
                  <a:pt x="6259" y="1080"/>
                  <a:pt x="6873" y="1755"/>
                  <a:pt x="6873" y="2700"/>
                </a:cubicBezTo>
                <a:cubicBezTo>
                  <a:pt x="6873" y="3645"/>
                  <a:pt x="6259" y="4320"/>
                  <a:pt x="5400" y="4320"/>
                </a:cubicBezTo>
                <a:cubicBezTo>
                  <a:pt x="4541" y="4320"/>
                  <a:pt x="3927" y="3645"/>
                  <a:pt x="3927" y="2700"/>
                </a:cubicBezTo>
                <a:cubicBezTo>
                  <a:pt x="3927" y="1755"/>
                  <a:pt x="4541" y="1080"/>
                  <a:pt x="5400" y="1080"/>
                </a:cubicBezTo>
                <a:moveTo>
                  <a:pt x="21109" y="10260"/>
                </a:moveTo>
                <a:cubicBezTo>
                  <a:pt x="19636" y="10260"/>
                  <a:pt x="19636" y="10260"/>
                  <a:pt x="19636" y="10260"/>
                </a:cubicBezTo>
                <a:cubicBezTo>
                  <a:pt x="19391" y="9045"/>
                  <a:pt x="18409" y="8100"/>
                  <a:pt x="17182" y="8100"/>
                </a:cubicBezTo>
                <a:cubicBezTo>
                  <a:pt x="15955" y="8100"/>
                  <a:pt x="14973" y="9045"/>
                  <a:pt x="14727" y="10260"/>
                </a:cubicBezTo>
                <a:cubicBezTo>
                  <a:pt x="491" y="10260"/>
                  <a:pt x="491" y="10260"/>
                  <a:pt x="491" y="10260"/>
                </a:cubicBezTo>
                <a:cubicBezTo>
                  <a:pt x="245" y="10260"/>
                  <a:pt x="0" y="10530"/>
                  <a:pt x="0" y="10800"/>
                </a:cubicBezTo>
                <a:cubicBezTo>
                  <a:pt x="0" y="11070"/>
                  <a:pt x="245" y="11340"/>
                  <a:pt x="491" y="11340"/>
                </a:cubicBezTo>
                <a:cubicBezTo>
                  <a:pt x="14727" y="11340"/>
                  <a:pt x="14727" y="11340"/>
                  <a:pt x="14727" y="11340"/>
                </a:cubicBezTo>
                <a:cubicBezTo>
                  <a:pt x="14973" y="12555"/>
                  <a:pt x="15955" y="13500"/>
                  <a:pt x="17182" y="13500"/>
                </a:cubicBezTo>
                <a:cubicBezTo>
                  <a:pt x="18409" y="13500"/>
                  <a:pt x="19391" y="12555"/>
                  <a:pt x="19636" y="11340"/>
                </a:cubicBezTo>
                <a:cubicBezTo>
                  <a:pt x="21109" y="11340"/>
                  <a:pt x="21109" y="11340"/>
                  <a:pt x="21109" y="11340"/>
                </a:cubicBezTo>
                <a:cubicBezTo>
                  <a:pt x="21355" y="11340"/>
                  <a:pt x="21600" y="11070"/>
                  <a:pt x="21600" y="10800"/>
                </a:cubicBezTo>
                <a:cubicBezTo>
                  <a:pt x="21600" y="10530"/>
                  <a:pt x="21355" y="10260"/>
                  <a:pt x="21109" y="10260"/>
                </a:cubicBezTo>
                <a:moveTo>
                  <a:pt x="17182" y="12420"/>
                </a:moveTo>
                <a:cubicBezTo>
                  <a:pt x="16323" y="12420"/>
                  <a:pt x="15709" y="11745"/>
                  <a:pt x="15709" y="10800"/>
                </a:cubicBezTo>
                <a:cubicBezTo>
                  <a:pt x="15709" y="9855"/>
                  <a:pt x="16323" y="9180"/>
                  <a:pt x="17182" y="9180"/>
                </a:cubicBezTo>
                <a:cubicBezTo>
                  <a:pt x="18041" y="9180"/>
                  <a:pt x="18655" y="9855"/>
                  <a:pt x="18655" y="10800"/>
                </a:cubicBezTo>
                <a:cubicBezTo>
                  <a:pt x="18655" y="11745"/>
                  <a:pt x="18041" y="12420"/>
                  <a:pt x="17182" y="1242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" name="-Freeform 179">
            <a:extLst>
              <a:ext uri="{FF2B5EF4-FFF2-40B4-BE49-F238E27FC236}">
                <a16:creationId xmlns:a16="http://schemas.microsoft.com/office/drawing/2014/main" id="{CE49013A-4F3F-E146-BE58-6B4DE7A32717}"/>
              </a:ext>
            </a:extLst>
          </p:cNvPr>
          <p:cNvSpPr/>
          <p:nvPr/>
        </p:nvSpPr>
        <p:spPr>
          <a:xfrm>
            <a:off x="5196209" y="1589964"/>
            <a:ext cx="323714" cy="393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00" y="10800"/>
                </a:moveTo>
                <a:cubicBezTo>
                  <a:pt x="8400" y="10800"/>
                  <a:pt x="8400" y="10800"/>
                  <a:pt x="8400" y="10800"/>
                </a:cubicBezTo>
                <a:cubicBezTo>
                  <a:pt x="8400" y="8836"/>
                  <a:pt x="8400" y="8836"/>
                  <a:pt x="8400" y="8836"/>
                </a:cubicBezTo>
                <a:cubicBezTo>
                  <a:pt x="6000" y="8836"/>
                  <a:pt x="6000" y="8836"/>
                  <a:pt x="6000" y="8836"/>
                </a:cubicBezTo>
                <a:lnTo>
                  <a:pt x="6000" y="10800"/>
                </a:lnTo>
                <a:close/>
                <a:moveTo>
                  <a:pt x="6000" y="13745"/>
                </a:moveTo>
                <a:cubicBezTo>
                  <a:pt x="8400" y="13745"/>
                  <a:pt x="8400" y="13745"/>
                  <a:pt x="8400" y="13745"/>
                </a:cubicBezTo>
                <a:cubicBezTo>
                  <a:pt x="8400" y="11782"/>
                  <a:pt x="8400" y="11782"/>
                  <a:pt x="8400" y="11782"/>
                </a:cubicBezTo>
                <a:cubicBezTo>
                  <a:pt x="6000" y="11782"/>
                  <a:pt x="6000" y="11782"/>
                  <a:pt x="6000" y="11782"/>
                </a:cubicBezTo>
                <a:lnTo>
                  <a:pt x="6000" y="13745"/>
                </a:lnTo>
                <a:close/>
                <a:moveTo>
                  <a:pt x="6000" y="16691"/>
                </a:moveTo>
                <a:cubicBezTo>
                  <a:pt x="8400" y="16691"/>
                  <a:pt x="8400" y="16691"/>
                  <a:pt x="8400" y="16691"/>
                </a:cubicBezTo>
                <a:cubicBezTo>
                  <a:pt x="8400" y="14727"/>
                  <a:pt x="8400" y="14727"/>
                  <a:pt x="8400" y="14727"/>
                </a:cubicBezTo>
                <a:cubicBezTo>
                  <a:pt x="6000" y="14727"/>
                  <a:pt x="6000" y="14727"/>
                  <a:pt x="6000" y="14727"/>
                </a:cubicBezTo>
                <a:lnTo>
                  <a:pt x="6000" y="16691"/>
                </a:lnTo>
                <a:close/>
                <a:moveTo>
                  <a:pt x="9600" y="19636"/>
                </a:moveTo>
                <a:cubicBezTo>
                  <a:pt x="12000" y="19636"/>
                  <a:pt x="12000" y="19636"/>
                  <a:pt x="12000" y="19636"/>
                </a:cubicBezTo>
                <a:cubicBezTo>
                  <a:pt x="12000" y="17673"/>
                  <a:pt x="12000" y="17673"/>
                  <a:pt x="12000" y="17673"/>
                </a:cubicBezTo>
                <a:cubicBezTo>
                  <a:pt x="9600" y="17673"/>
                  <a:pt x="9600" y="17673"/>
                  <a:pt x="9600" y="17673"/>
                </a:cubicBezTo>
                <a:lnTo>
                  <a:pt x="9600" y="19636"/>
                </a:lnTo>
                <a:close/>
                <a:moveTo>
                  <a:pt x="6000" y="19636"/>
                </a:moveTo>
                <a:cubicBezTo>
                  <a:pt x="8400" y="19636"/>
                  <a:pt x="8400" y="19636"/>
                  <a:pt x="8400" y="19636"/>
                </a:cubicBezTo>
                <a:cubicBezTo>
                  <a:pt x="8400" y="17673"/>
                  <a:pt x="8400" y="17673"/>
                  <a:pt x="8400" y="17673"/>
                </a:cubicBezTo>
                <a:cubicBezTo>
                  <a:pt x="6000" y="17673"/>
                  <a:pt x="6000" y="17673"/>
                  <a:pt x="6000" y="17673"/>
                </a:cubicBezTo>
                <a:lnTo>
                  <a:pt x="6000" y="19636"/>
                </a:lnTo>
                <a:close/>
                <a:moveTo>
                  <a:pt x="9600" y="16691"/>
                </a:moveTo>
                <a:cubicBezTo>
                  <a:pt x="12000" y="16691"/>
                  <a:pt x="12000" y="16691"/>
                  <a:pt x="12000" y="16691"/>
                </a:cubicBezTo>
                <a:cubicBezTo>
                  <a:pt x="12000" y="14727"/>
                  <a:pt x="12000" y="14727"/>
                  <a:pt x="12000" y="14727"/>
                </a:cubicBezTo>
                <a:cubicBezTo>
                  <a:pt x="9600" y="14727"/>
                  <a:pt x="9600" y="14727"/>
                  <a:pt x="9600" y="14727"/>
                </a:cubicBezTo>
                <a:lnTo>
                  <a:pt x="9600" y="16691"/>
                </a:lnTo>
                <a:close/>
                <a:moveTo>
                  <a:pt x="2400" y="13745"/>
                </a:moveTo>
                <a:cubicBezTo>
                  <a:pt x="4800" y="13745"/>
                  <a:pt x="4800" y="13745"/>
                  <a:pt x="4800" y="13745"/>
                </a:cubicBezTo>
                <a:cubicBezTo>
                  <a:pt x="4800" y="11782"/>
                  <a:pt x="4800" y="11782"/>
                  <a:pt x="4800" y="11782"/>
                </a:cubicBezTo>
                <a:cubicBezTo>
                  <a:pt x="2400" y="11782"/>
                  <a:pt x="2400" y="11782"/>
                  <a:pt x="2400" y="11782"/>
                </a:cubicBezTo>
                <a:lnTo>
                  <a:pt x="2400" y="13745"/>
                </a:lnTo>
                <a:close/>
                <a:moveTo>
                  <a:pt x="2400" y="19636"/>
                </a:moveTo>
                <a:cubicBezTo>
                  <a:pt x="4800" y="19636"/>
                  <a:pt x="4800" y="19636"/>
                  <a:pt x="4800" y="19636"/>
                </a:cubicBezTo>
                <a:cubicBezTo>
                  <a:pt x="4800" y="17673"/>
                  <a:pt x="4800" y="17673"/>
                  <a:pt x="4800" y="17673"/>
                </a:cubicBezTo>
                <a:cubicBezTo>
                  <a:pt x="2400" y="17673"/>
                  <a:pt x="2400" y="17673"/>
                  <a:pt x="2400" y="17673"/>
                </a:cubicBezTo>
                <a:lnTo>
                  <a:pt x="2400" y="19636"/>
                </a:lnTo>
                <a:close/>
                <a:moveTo>
                  <a:pt x="2400" y="10800"/>
                </a:moveTo>
                <a:cubicBezTo>
                  <a:pt x="4800" y="10800"/>
                  <a:pt x="4800" y="10800"/>
                  <a:pt x="4800" y="10800"/>
                </a:cubicBezTo>
                <a:cubicBezTo>
                  <a:pt x="4800" y="8836"/>
                  <a:pt x="4800" y="8836"/>
                  <a:pt x="4800" y="8836"/>
                </a:cubicBezTo>
                <a:cubicBezTo>
                  <a:pt x="2400" y="8836"/>
                  <a:pt x="2400" y="8836"/>
                  <a:pt x="2400" y="8836"/>
                </a:cubicBezTo>
                <a:lnTo>
                  <a:pt x="2400" y="10800"/>
                </a:lnTo>
                <a:close/>
                <a:moveTo>
                  <a:pt x="2400" y="16691"/>
                </a:moveTo>
                <a:cubicBezTo>
                  <a:pt x="4800" y="16691"/>
                  <a:pt x="4800" y="16691"/>
                  <a:pt x="4800" y="16691"/>
                </a:cubicBezTo>
                <a:cubicBezTo>
                  <a:pt x="4800" y="14727"/>
                  <a:pt x="4800" y="14727"/>
                  <a:pt x="4800" y="14727"/>
                </a:cubicBezTo>
                <a:cubicBezTo>
                  <a:pt x="2400" y="14727"/>
                  <a:pt x="2400" y="14727"/>
                  <a:pt x="2400" y="14727"/>
                </a:cubicBezTo>
                <a:lnTo>
                  <a:pt x="2400" y="16691"/>
                </a:lnTo>
                <a:close/>
                <a:moveTo>
                  <a:pt x="16800" y="19636"/>
                </a:moveTo>
                <a:cubicBezTo>
                  <a:pt x="19200" y="19636"/>
                  <a:pt x="19200" y="19636"/>
                  <a:pt x="19200" y="19636"/>
                </a:cubicBezTo>
                <a:cubicBezTo>
                  <a:pt x="19200" y="11782"/>
                  <a:pt x="19200" y="11782"/>
                  <a:pt x="19200" y="11782"/>
                </a:cubicBezTo>
                <a:cubicBezTo>
                  <a:pt x="16800" y="11782"/>
                  <a:pt x="16800" y="11782"/>
                  <a:pt x="16800" y="11782"/>
                </a:cubicBezTo>
                <a:lnTo>
                  <a:pt x="16800" y="19636"/>
                </a:lnTo>
                <a:close/>
                <a:moveTo>
                  <a:pt x="9600" y="13745"/>
                </a:moveTo>
                <a:cubicBezTo>
                  <a:pt x="12000" y="13745"/>
                  <a:pt x="12000" y="13745"/>
                  <a:pt x="12000" y="13745"/>
                </a:cubicBezTo>
                <a:cubicBezTo>
                  <a:pt x="12000" y="11782"/>
                  <a:pt x="12000" y="11782"/>
                  <a:pt x="12000" y="11782"/>
                </a:cubicBezTo>
                <a:cubicBezTo>
                  <a:pt x="9600" y="11782"/>
                  <a:pt x="9600" y="11782"/>
                  <a:pt x="9600" y="11782"/>
                </a:cubicBezTo>
                <a:lnTo>
                  <a:pt x="9600" y="13745"/>
                </a:lnTo>
                <a:close/>
                <a:moveTo>
                  <a:pt x="2400" y="7855"/>
                </a:moveTo>
                <a:cubicBezTo>
                  <a:pt x="19200" y="7855"/>
                  <a:pt x="19200" y="7855"/>
                  <a:pt x="19200" y="7855"/>
                </a:cubicBezTo>
                <a:cubicBezTo>
                  <a:pt x="19200" y="1964"/>
                  <a:pt x="19200" y="1964"/>
                  <a:pt x="19200" y="1964"/>
                </a:cubicBezTo>
                <a:cubicBezTo>
                  <a:pt x="2400" y="1964"/>
                  <a:pt x="2400" y="1964"/>
                  <a:pt x="2400" y="1964"/>
                </a:cubicBezTo>
                <a:lnTo>
                  <a:pt x="2400" y="7855"/>
                </a:lnTo>
                <a:close/>
                <a:moveTo>
                  <a:pt x="3600" y="2945"/>
                </a:moveTo>
                <a:cubicBezTo>
                  <a:pt x="18000" y="2945"/>
                  <a:pt x="18000" y="2945"/>
                  <a:pt x="18000" y="2945"/>
                </a:cubicBezTo>
                <a:cubicBezTo>
                  <a:pt x="18000" y="6873"/>
                  <a:pt x="18000" y="6873"/>
                  <a:pt x="18000" y="6873"/>
                </a:cubicBezTo>
                <a:cubicBezTo>
                  <a:pt x="3600" y="6873"/>
                  <a:pt x="3600" y="6873"/>
                  <a:pt x="3600" y="6873"/>
                </a:cubicBezTo>
                <a:lnTo>
                  <a:pt x="3600" y="2945"/>
                </a:lnTo>
                <a:close/>
                <a:moveTo>
                  <a:pt x="13200" y="10800"/>
                </a:moveTo>
                <a:cubicBezTo>
                  <a:pt x="15600" y="10800"/>
                  <a:pt x="15600" y="10800"/>
                  <a:pt x="15600" y="10800"/>
                </a:cubicBezTo>
                <a:cubicBezTo>
                  <a:pt x="15600" y="8836"/>
                  <a:pt x="15600" y="8836"/>
                  <a:pt x="15600" y="8836"/>
                </a:cubicBezTo>
                <a:cubicBezTo>
                  <a:pt x="13200" y="8836"/>
                  <a:pt x="13200" y="8836"/>
                  <a:pt x="13200" y="8836"/>
                </a:cubicBezTo>
                <a:lnTo>
                  <a:pt x="13200" y="10800"/>
                </a:lnTo>
                <a:close/>
                <a:moveTo>
                  <a:pt x="19200" y="0"/>
                </a:moveTo>
                <a:cubicBezTo>
                  <a:pt x="2400" y="0"/>
                  <a:pt x="2400" y="0"/>
                  <a:pt x="2400" y="0"/>
                </a:cubicBezTo>
                <a:cubicBezTo>
                  <a:pt x="1050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1050" y="21600"/>
                  <a:pt x="2400" y="21600"/>
                </a:cubicBezTo>
                <a:cubicBezTo>
                  <a:pt x="19200" y="21600"/>
                  <a:pt x="19200" y="21600"/>
                  <a:pt x="19200" y="21600"/>
                </a:cubicBezTo>
                <a:cubicBezTo>
                  <a:pt x="20550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550" y="0"/>
                  <a:pt x="19200" y="0"/>
                </a:cubicBezTo>
                <a:moveTo>
                  <a:pt x="20400" y="19636"/>
                </a:moveTo>
                <a:cubicBezTo>
                  <a:pt x="20400" y="20127"/>
                  <a:pt x="19800" y="20618"/>
                  <a:pt x="19200" y="20618"/>
                </a:cubicBezTo>
                <a:cubicBezTo>
                  <a:pt x="2400" y="20618"/>
                  <a:pt x="2400" y="20618"/>
                  <a:pt x="2400" y="20618"/>
                </a:cubicBezTo>
                <a:cubicBezTo>
                  <a:pt x="1800" y="20618"/>
                  <a:pt x="1200" y="20127"/>
                  <a:pt x="1200" y="19636"/>
                </a:cubicBezTo>
                <a:cubicBezTo>
                  <a:pt x="1200" y="1964"/>
                  <a:pt x="1200" y="1964"/>
                  <a:pt x="1200" y="1964"/>
                </a:cubicBezTo>
                <a:cubicBezTo>
                  <a:pt x="1200" y="1473"/>
                  <a:pt x="1800" y="982"/>
                  <a:pt x="2400" y="982"/>
                </a:cubicBezTo>
                <a:cubicBezTo>
                  <a:pt x="19200" y="982"/>
                  <a:pt x="19200" y="982"/>
                  <a:pt x="19200" y="982"/>
                </a:cubicBezTo>
                <a:cubicBezTo>
                  <a:pt x="19800" y="982"/>
                  <a:pt x="20400" y="1473"/>
                  <a:pt x="20400" y="1964"/>
                </a:cubicBezTo>
                <a:lnTo>
                  <a:pt x="20400" y="19636"/>
                </a:lnTo>
                <a:close/>
                <a:moveTo>
                  <a:pt x="16800" y="10800"/>
                </a:moveTo>
                <a:cubicBezTo>
                  <a:pt x="19200" y="10800"/>
                  <a:pt x="19200" y="10800"/>
                  <a:pt x="19200" y="10800"/>
                </a:cubicBezTo>
                <a:cubicBezTo>
                  <a:pt x="19200" y="8836"/>
                  <a:pt x="19200" y="8836"/>
                  <a:pt x="19200" y="8836"/>
                </a:cubicBezTo>
                <a:cubicBezTo>
                  <a:pt x="16800" y="8836"/>
                  <a:pt x="16800" y="8836"/>
                  <a:pt x="16800" y="8836"/>
                </a:cubicBezTo>
                <a:lnTo>
                  <a:pt x="16800" y="10800"/>
                </a:lnTo>
                <a:close/>
                <a:moveTo>
                  <a:pt x="13200" y="13745"/>
                </a:moveTo>
                <a:cubicBezTo>
                  <a:pt x="15600" y="13745"/>
                  <a:pt x="15600" y="13745"/>
                  <a:pt x="15600" y="13745"/>
                </a:cubicBezTo>
                <a:cubicBezTo>
                  <a:pt x="15600" y="11782"/>
                  <a:pt x="15600" y="11782"/>
                  <a:pt x="15600" y="11782"/>
                </a:cubicBezTo>
                <a:cubicBezTo>
                  <a:pt x="13200" y="11782"/>
                  <a:pt x="13200" y="11782"/>
                  <a:pt x="13200" y="11782"/>
                </a:cubicBezTo>
                <a:lnTo>
                  <a:pt x="13200" y="13745"/>
                </a:lnTo>
                <a:close/>
                <a:moveTo>
                  <a:pt x="13200" y="19636"/>
                </a:moveTo>
                <a:cubicBezTo>
                  <a:pt x="15600" y="19636"/>
                  <a:pt x="15600" y="19636"/>
                  <a:pt x="15600" y="19636"/>
                </a:cubicBezTo>
                <a:cubicBezTo>
                  <a:pt x="15600" y="17673"/>
                  <a:pt x="15600" y="17673"/>
                  <a:pt x="15600" y="17673"/>
                </a:cubicBezTo>
                <a:cubicBezTo>
                  <a:pt x="13200" y="17673"/>
                  <a:pt x="13200" y="17673"/>
                  <a:pt x="13200" y="17673"/>
                </a:cubicBezTo>
                <a:lnTo>
                  <a:pt x="13200" y="19636"/>
                </a:lnTo>
                <a:close/>
                <a:moveTo>
                  <a:pt x="9600" y="10800"/>
                </a:moveTo>
                <a:cubicBezTo>
                  <a:pt x="12000" y="10800"/>
                  <a:pt x="12000" y="10800"/>
                  <a:pt x="12000" y="10800"/>
                </a:cubicBezTo>
                <a:cubicBezTo>
                  <a:pt x="12000" y="8836"/>
                  <a:pt x="12000" y="8836"/>
                  <a:pt x="12000" y="8836"/>
                </a:cubicBezTo>
                <a:cubicBezTo>
                  <a:pt x="9600" y="8836"/>
                  <a:pt x="9600" y="8836"/>
                  <a:pt x="9600" y="8836"/>
                </a:cubicBezTo>
                <a:lnTo>
                  <a:pt x="9600" y="10800"/>
                </a:lnTo>
                <a:close/>
                <a:moveTo>
                  <a:pt x="13200" y="16691"/>
                </a:moveTo>
                <a:cubicBezTo>
                  <a:pt x="15600" y="16691"/>
                  <a:pt x="15600" y="16691"/>
                  <a:pt x="15600" y="16691"/>
                </a:cubicBezTo>
                <a:cubicBezTo>
                  <a:pt x="15600" y="14727"/>
                  <a:pt x="15600" y="14727"/>
                  <a:pt x="15600" y="14727"/>
                </a:cubicBezTo>
                <a:cubicBezTo>
                  <a:pt x="13200" y="14727"/>
                  <a:pt x="13200" y="14727"/>
                  <a:pt x="13200" y="14727"/>
                </a:cubicBezTo>
                <a:lnTo>
                  <a:pt x="13200" y="1669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" name="-Freeform 107">
            <a:extLst>
              <a:ext uri="{FF2B5EF4-FFF2-40B4-BE49-F238E27FC236}">
                <a16:creationId xmlns:a16="http://schemas.microsoft.com/office/drawing/2014/main" id="{B5B8AA93-06C8-9D4E-A567-8BE5510DB1A0}"/>
              </a:ext>
            </a:extLst>
          </p:cNvPr>
          <p:cNvSpPr/>
          <p:nvPr/>
        </p:nvSpPr>
        <p:spPr>
          <a:xfrm>
            <a:off x="7182009" y="5536331"/>
            <a:ext cx="389004" cy="395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7" h="21600" extrusionOk="0">
                <a:moveTo>
                  <a:pt x="20514" y="4295"/>
                </a:moveTo>
                <a:cubicBezTo>
                  <a:pt x="20031" y="4664"/>
                  <a:pt x="20031" y="4664"/>
                  <a:pt x="20031" y="4664"/>
                </a:cubicBezTo>
                <a:cubicBezTo>
                  <a:pt x="20031" y="4664"/>
                  <a:pt x="20031" y="4664"/>
                  <a:pt x="20031" y="4664"/>
                </a:cubicBezTo>
                <a:cubicBezTo>
                  <a:pt x="17618" y="7118"/>
                  <a:pt x="17618" y="7118"/>
                  <a:pt x="17618" y="7118"/>
                </a:cubicBezTo>
                <a:cubicBezTo>
                  <a:pt x="17618" y="7118"/>
                  <a:pt x="17618" y="7118"/>
                  <a:pt x="17618" y="7118"/>
                </a:cubicBezTo>
                <a:cubicBezTo>
                  <a:pt x="17135" y="7609"/>
                  <a:pt x="16532" y="7855"/>
                  <a:pt x="15928" y="7855"/>
                </a:cubicBezTo>
                <a:cubicBezTo>
                  <a:pt x="14601" y="7855"/>
                  <a:pt x="13515" y="6750"/>
                  <a:pt x="13515" y="5400"/>
                </a:cubicBezTo>
                <a:cubicBezTo>
                  <a:pt x="13515" y="4664"/>
                  <a:pt x="13756" y="4173"/>
                  <a:pt x="14239" y="3682"/>
                </a:cubicBezTo>
                <a:cubicBezTo>
                  <a:pt x="13515" y="2945"/>
                  <a:pt x="13515" y="2945"/>
                  <a:pt x="13515" y="2945"/>
                </a:cubicBezTo>
                <a:cubicBezTo>
                  <a:pt x="12912" y="3559"/>
                  <a:pt x="12550" y="4418"/>
                  <a:pt x="12550" y="5400"/>
                </a:cubicBezTo>
                <a:cubicBezTo>
                  <a:pt x="12550" y="7241"/>
                  <a:pt x="14118" y="8836"/>
                  <a:pt x="15928" y="8836"/>
                </a:cubicBezTo>
                <a:cubicBezTo>
                  <a:pt x="16894" y="8836"/>
                  <a:pt x="17739" y="8468"/>
                  <a:pt x="18342" y="7855"/>
                </a:cubicBezTo>
                <a:cubicBezTo>
                  <a:pt x="18342" y="7855"/>
                  <a:pt x="18342" y="7855"/>
                  <a:pt x="18342" y="7855"/>
                </a:cubicBezTo>
                <a:cubicBezTo>
                  <a:pt x="20152" y="6014"/>
                  <a:pt x="20152" y="6014"/>
                  <a:pt x="20152" y="6014"/>
                </a:cubicBezTo>
                <a:cubicBezTo>
                  <a:pt x="20514" y="7364"/>
                  <a:pt x="20273" y="8714"/>
                  <a:pt x="19549" y="9450"/>
                </a:cubicBezTo>
                <a:cubicBezTo>
                  <a:pt x="16894" y="12150"/>
                  <a:pt x="16894" y="12150"/>
                  <a:pt x="16894" y="12150"/>
                </a:cubicBezTo>
                <a:cubicBezTo>
                  <a:pt x="16532" y="12518"/>
                  <a:pt x="16049" y="12764"/>
                  <a:pt x="15566" y="12764"/>
                </a:cubicBezTo>
                <a:cubicBezTo>
                  <a:pt x="15566" y="12764"/>
                  <a:pt x="13877" y="12641"/>
                  <a:pt x="12308" y="11659"/>
                </a:cubicBezTo>
                <a:cubicBezTo>
                  <a:pt x="12308" y="11659"/>
                  <a:pt x="12308" y="11659"/>
                  <a:pt x="12308" y="11659"/>
                </a:cubicBezTo>
                <a:cubicBezTo>
                  <a:pt x="12188" y="11536"/>
                  <a:pt x="12188" y="11536"/>
                  <a:pt x="12067" y="11536"/>
                </a:cubicBezTo>
                <a:cubicBezTo>
                  <a:pt x="11826" y="11536"/>
                  <a:pt x="11705" y="11659"/>
                  <a:pt x="11705" y="11782"/>
                </a:cubicBezTo>
                <a:cubicBezTo>
                  <a:pt x="11584" y="11782"/>
                  <a:pt x="11584" y="11782"/>
                  <a:pt x="11584" y="11782"/>
                </a:cubicBezTo>
                <a:cubicBezTo>
                  <a:pt x="4223" y="20005"/>
                  <a:pt x="4223" y="20005"/>
                  <a:pt x="4223" y="20005"/>
                </a:cubicBezTo>
                <a:cubicBezTo>
                  <a:pt x="3861" y="20373"/>
                  <a:pt x="3379" y="20618"/>
                  <a:pt x="2896" y="20618"/>
                </a:cubicBezTo>
                <a:cubicBezTo>
                  <a:pt x="1810" y="20618"/>
                  <a:pt x="965" y="19759"/>
                  <a:pt x="965" y="18655"/>
                </a:cubicBezTo>
                <a:cubicBezTo>
                  <a:pt x="965" y="18164"/>
                  <a:pt x="1207" y="17673"/>
                  <a:pt x="1569" y="17305"/>
                </a:cubicBezTo>
                <a:cubicBezTo>
                  <a:pt x="9654" y="9818"/>
                  <a:pt x="9654" y="9818"/>
                  <a:pt x="9654" y="9818"/>
                </a:cubicBezTo>
                <a:cubicBezTo>
                  <a:pt x="9654" y="9818"/>
                  <a:pt x="9654" y="9818"/>
                  <a:pt x="9654" y="9818"/>
                </a:cubicBezTo>
                <a:cubicBezTo>
                  <a:pt x="9774" y="9695"/>
                  <a:pt x="9895" y="9573"/>
                  <a:pt x="9895" y="9327"/>
                </a:cubicBezTo>
                <a:cubicBezTo>
                  <a:pt x="9895" y="9327"/>
                  <a:pt x="9774" y="9205"/>
                  <a:pt x="9774" y="9082"/>
                </a:cubicBezTo>
                <a:cubicBezTo>
                  <a:pt x="9774" y="9082"/>
                  <a:pt x="9774" y="9082"/>
                  <a:pt x="9774" y="9082"/>
                </a:cubicBezTo>
                <a:cubicBezTo>
                  <a:pt x="8326" y="7241"/>
                  <a:pt x="8326" y="5768"/>
                  <a:pt x="9533" y="4541"/>
                </a:cubicBezTo>
                <a:cubicBezTo>
                  <a:pt x="12067" y="1841"/>
                  <a:pt x="12067" y="1841"/>
                  <a:pt x="12067" y="1841"/>
                </a:cubicBezTo>
                <a:cubicBezTo>
                  <a:pt x="12791" y="1105"/>
                  <a:pt x="13636" y="982"/>
                  <a:pt x="14239" y="982"/>
                </a:cubicBezTo>
                <a:cubicBezTo>
                  <a:pt x="14239" y="982"/>
                  <a:pt x="14239" y="982"/>
                  <a:pt x="14239" y="982"/>
                </a:cubicBezTo>
                <a:cubicBezTo>
                  <a:pt x="14601" y="982"/>
                  <a:pt x="14963" y="982"/>
                  <a:pt x="15325" y="1105"/>
                </a:cubicBezTo>
                <a:cubicBezTo>
                  <a:pt x="13515" y="2945"/>
                  <a:pt x="13515" y="2945"/>
                  <a:pt x="13515" y="2945"/>
                </a:cubicBezTo>
                <a:cubicBezTo>
                  <a:pt x="14239" y="3682"/>
                  <a:pt x="14239" y="3682"/>
                  <a:pt x="14239" y="3682"/>
                </a:cubicBezTo>
                <a:cubicBezTo>
                  <a:pt x="16653" y="1227"/>
                  <a:pt x="16653" y="1227"/>
                  <a:pt x="16653" y="1227"/>
                </a:cubicBezTo>
                <a:cubicBezTo>
                  <a:pt x="16653" y="1227"/>
                  <a:pt x="16653" y="1227"/>
                  <a:pt x="16653" y="1227"/>
                </a:cubicBezTo>
                <a:cubicBezTo>
                  <a:pt x="17015" y="736"/>
                  <a:pt x="17015" y="736"/>
                  <a:pt x="17015" y="736"/>
                </a:cubicBezTo>
                <a:cubicBezTo>
                  <a:pt x="16049" y="245"/>
                  <a:pt x="15084" y="0"/>
                  <a:pt x="14239" y="0"/>
                </a:cubicBezTo>
                <a:cubicBezTo>
                  <a:pt x="14239" y="0"/>
                  <a:pt x="14239" y="0"/>
                  <a:pt x="14239" y="0"/>
                </a:cubicBezTo>
                <a:cubicBezTo>
                  <a:pt x="13153" y="0"/>
                  <a:pt x="12188" y="368"/>
                  <a:pt x="11464" y="1105"/>
                </a:cubicBezTo>
                <a:cubicBezTo>
                  <a:pt x="8809" y="3805"/>
                  <a:pt x="8809" y="3805"/>
                  <a:pt x="8809" y="3805"/>
                </a:cubicBezTo>
                <a:cubicBezTo>
                  <a:pt x="7120" y="5645"/>
                  <a:pt x="7602" y="7609"/>
                  <a:pt x="8809" y="9327"/>
                </a:cubicBezTo>
                <a:cubicBezTo>
                  <a:pt x="845" y="16568"/>
                  <a:pt x="845" y="16568"/>
                  <a:pt x="845" y="16568"/>
                </a:cubicBezTo>
                <a:cubicBezTo>
                  <a:pt x="362" y="17059"/>
                  <a:pt x="0" y="17795"/>
                  <a:pt x="0" y="18655"/>
                </a:cubicBezTo>
                <a:cubicBezTo>
                  <a:pt x="0" y="20250"/>
                  <a:pt x="1327" y="21600"/>
                  <a:pt x="2896" y="21600"/>
                </a:cubicBezTo>
                <a:cubicBezTo>
                  <a:pt x="3741" y="21600"/>
                  <a:pt x="4465" y="21232"/>
                  <a:pt x="4947" y="20741"/>
                </a:cubicBezTo>
                <a:cubicBezTo>
                  <a:pt x="12188" y="12641"/>
                  <a:pt x="12188" y="12641"/>
                  <a:pt x="12188" y="12641"/>
                </a:cubicBezTo>
                <a:cubicBezTo>
                  <a:pt x="13756" y="13623"/>
                  <a:pt x="15325" y="13745"/>
                  <a:pt x="15566" y="13745"/>
                </a:cubicBezTo>
                <a:cubicBezTo>
                  <a:pt x="16291" y="13745"/>
                  <a:pt x="17015" y="13500"/>
                  <a:pt x="17618" y="12886"/>
                </a:cubicBezTo>
                <a:cubicBezTo>
                  <a:pt x="20152" y="10186"/>
                  <a:pt x="20152" y="10186"/>
                  <a:pt x="20152" y="10186"/>
                </a:cubicBezTo>
                <a:cubicBezTo>
                  <a:pt x="21479" y="8836"/>
                  <a:pt x="21600" y="6382"/>
                  <a:pt x="20514" y="4295"/>
                </a:cubicBezTo>
                <a:moveTo>
                  <a:pt x="2534" y="18286"/>
                </a:moveTo>
                <a:cubicBezTo>
                  <a:pt x="2413" y="18409"/>
                  <a:pt x="2413" y="18532"/>
                  <a:pt x="2413" y="18655"/>
                </a:cubicBezTo>
                <a:cubicBezTo>
                  <a:pt x="2413" y="18900"/>
                  <a:pt x="2655" y="19145"/>
                  <a:pt x="2896" y="19145"/>
                </a:cubicBezTo>
                <a:cubicBezTo>
                  <a:pt x="3137" y="19145"/>
                  <a:pt x="3379" y="18900"/>
                  <a:pt x="3379" y="18655"/>
                </a:cubicBezTo>
                <a:cubicBezTo>
                  <a:pt x="3379" y="18409"/>
                  <a:pt x="3137" y="18164"/>
                  <a:pt x="2896" y="18164"/>
                </a:cubicBezTo>
                <a:cubicBezTo>
                  <a:pt x="2775" y="18164"/>
                  <a:pt x="2655" y="18164"/>
                  <a:pt x="2534" y="18286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" name="-Freeform 429">
            <a:extLst>
              <a:ext uri="{FF2B5EF4-FFF2-40B4-BE49-F238E27FC236}">
                <a16:creationId xmlns:a16="http://schemas.microsoft.com/office/drawing/2014/main" id="{9DB34B5C-7454-E84D-9302-3945B8F35260}"/>
              </a:ext>
            </a:extLst>
          </p:cNvPr>
          <p:cNvSpPr/>
          <p:nvPr/>
        </p:nvSpPr>
        <p:spPr>
          <a:xfrm>
            <a:off x="5635433" y="2638210"/>
            <a:ext cx="275109" cy="436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0"/>
                </a:moveTo>
                <a:cubicBezTo>
                  <a:pt x="1543" y="0"/>
                  <a:pt x="1543" y="0"/>
                  <a:pt x="1543" y="0"/>
                </a:cubicBezTo>
                <a:cubicBezTo>
                  <a:pt x="771" y="0"/>
                  <a:pt x="0" y="491"/>
                  <a:pt x="0" y="982"/>
                </a:cubicBezTo>
                <a:cubicBezTo>
                  <a:pt x="0" y="1964"/>
                  <a:pt x="0" y="1964"/>
                  <a:pt x="0" y="1964"/>
                </a:cubicBezTo>
                <a:cubicBezTo>
                  <a:pt x="0" y="2455"/>
                  <a:pt x="771" y="2945"/>
                  <a:pt x="1543" y="2945"/>
                </a:cubicBezTo>
                <a:cubicBezTo>
                  <a:pt x="3086" y="2945"/>
                  <a:pt x="3086" y="2945"/>
                  <a:pt x="3086" y="2945"/>
                </a:cubicBezTo>
                <a:cubicBezTo>
                  <a:pt x="3086" y="16691"/>
                  <a:pt x="3086" y="16691"/>
                  <a:pt x="3086" y="16691"/>
                </a:cubicBezTo>
                <a:cubicBezTo>
                  <a:pt x="3086" y="19391"/>
                  <a:pt x="6557" y="21600"/>
                  <a:pt x="10800" y="21600"/>
                </a:cubicBezTo>
                <a:cubicBezTo>
                  <a:pt x="15043" y="21600"/>
                  <a:pt x="18514" y="19391"/>
                  <a:pt x="18514" y="16691"/>
                </a:cubicBezTo>
                <a:cubicBezTo>
                  <a:pt x="18514" y="2945"/>
                  <a:pt x="18514" y="2945"/>
                  <a:pt x="18514" y="2945"/>
                </a:cubicBezTo>
                <a:cubicBezTo>
                  <a:pt x="20057" y="2945"/>
                  <a:pt x="20057" y="2945"/>
                  <a:pt x="20057" y="2945"/>
                </a:cubicBezTo>
                <a:cubicBezTo>
                  <a:pt x="20829" y="2945"/>
                  <a:pt x="21600" y="2455"/>
                  <a:pt x="21600" y="1964"/>
                </a:cubicBezTo>
                <a:cubicBezTo>
                  <a:pt x="21600" y="982"/>
                  <a:pt x="21600" y="982"/>
                  <a:pt x="21600" y="982"/>
                </a:cubicBezTo>
                <a:cubicBezTo>
                  <a:pt x="21600" y="491"/>
                  <a:pt x="20829" y="0"/>
                  <a:pt x="20057" y="0"/>
                </a:cubicBezTo>
                <a:moveTo>
                  <a:pt x="16971" y="16691"/>
                </a:moveTo>
                <a:cubicBezTo>
                  <a:pt x="16971" y="18900"/>
                  <a:pt x="14271" y="20618"/>
                  <a:pt x="10800" y="20618"/>
                </a:cubicBezTo>
                <a:cubicBezTo>
                  <a:pt x="7329" y="20618"/>
                  <a:pt x="4629" y="18900"/>
                  <a:pt x="4629" y="16691"/>
                </a:cubicBezTo>
                <a:cubicBezTo>
                  <a:pt x="4629" y="6382"/>
                  <a:pt x="4629" y="6382"/>
                  <a:pt x="4629" y="6382"/>
                </a:cubicBezTo>
                <a:cubicBezTo>
                  <a:pt x="5786" y="6627"/>
                  <a:pt x="6943" y="6873"/>
                  <a:pt x="8293" y="6873"/>
                </a:cubicBezTo>
                <a:cubicBezTo>
                  <a:pt x="9064" y="6873"/>
                  <a:pt x="9643" y="6750"/>
                  <a:pt x="10414" y="6627"/>
                </a:cubicBezTo>
                <a:cubicBezTo>
                  <a:pt x="12536" y="6259"/>
                  <a:pt x="13886" y="5891"/>
                  <a:pt x="15043" y="5523"/>
                </a:cubicBezTo>
                <a:cubicBezTo>
                  <a:pt x="15814" y="5277"/>
                  <a:pt x="16393" y="5155"/>
                  <a:pt x="16971" y="5032"/>
                </a:cubicBezTo>
                <a:lnTo>
                  <a:pt x="16971" y="16691"/>
                </a:lnTo>
                <a:close/>
                <a:moveTo>
                  <a:pt x="16971" y="4050"/>
                </a:moveTo>
                <a:cubicBezTo>
                  <a:pt x="16007" y="4173"/>
                  <a:pt x="15236" y="4418"/>
                  <a:pt x="14271" y="4664"/>
                </a:cubicBezTo>
                <a:cubicBezTo>
                  <a:pt x="13114" y="5032"/>
                  <a:pt x="11957" y="5400"/>
                  <a:pt x="10029" y="5768"/>
                </a:cubicBezTo>
                <a:cubicBezTo>
                  <a:pt x="8100" y="6136"/>
                  <a:pt x="6171" y="5891"/>
                  <a:pt x="4629" y="5400"/>
                </a:cubicBezTo>
                <a:cubicBezTo>
                  <a:pt x="4629" y="2945"/>
                  <a:pt x="4629" y="2945"/>
                  <a:pt x="4629" y="2945"/>
                </a:cubicBezTo>
                <a:cubicBezTo>
                  <a:pt x="16971" y="2945"/>
                  <a:pt x="16971" y="2945"/>
                  <a:pt x="16971" y="2945"/>
                </a:cubicBezTo>
                <a:lnTo>
                  <a:pt x="16971" y="4050"/>
                </a:lnTo>
                <a:close/>
                <a:moveTo>
                  <a:pt x="20057" y="1964"/>
                </a:moveTo>
                <a:cubicBezTo>
                  <a:pt x="1543" y="1964"/>
                  <a:pt x="1543" y="1964"/>
                  <a:pt x="1543" y="1964"/>
                </a:cubicBezTo>
                <a:cubicBezTo>
                  <a:pt x="1543" y="982"/>
                  <a:pt x="1543" y="982"/>
                  <a:pt x="1543" y="982"/>
                </a:cubicBezTo>
                <a:cubicBezTo>
                  <a:pt x="20057" y="982"/>
                  <a:pt x="20057" y="982"/>
                  <a:pt x="20057" y="982"/>
                </a:cubicBezTo>
                <a:lnTo>
                  <a:pt x="20057" y="1964"/>
                </a:lnTo>
                <a:close/>
                <a:moveTo>
                  <a:pt x="10029" y="13745"/>
                </a:moveTo>
                <a:cubicBezTo>
                  <a:pt x="9643" y="13745"/>
                  <a:pt x="9257" y="13991"/>
                  <a:pt x="9257" y="14236"/>
                </a:cubicBezTo>
                <a:cubicBezTo>
                  <a:pt x="9257" y="14482"/>
                  <a:pt x="9643" y="14727"/>
                  <a:pt x="10029" y="14727"/>
                </a:cubicBezTo>
                <a:cubicBezTo>
                  <a:pt x="10414" y="14727"/>
                  <a:pt x="10800" y="14482"/>
                  <a:pt x="10800" y="14236"/>
                </a:cubicBezTo>
                <a:cubicBezTo>
                  <a:pt x="10800" y="13991"/>
                  <a:pt x="10414" y="13745"/>
                  <a:pt x="10029" y="13745"/>
                </a:cubicBezTo>
                <a:moveTo>
                  <a:pt x="9257" y="10800"/>
                </a:moveTo>
                <a:cubicBezTo>
                  <a:pt x="9257" y="10309"/>
                  <a:pt x="8486" y="9818"/>
                  <a:pt x="7714" y="9818"/>
                </a:cubicBezTo>
                <a:cubicBezTo>
                  <a:pt x="6943" y="9818"/>
                  <a:pt x="6171" y="10309"/>
                  <a:pt x="6171" y="10800"/>
                </a:cubicBezTo>
                <a:cubicBezTo>
                  <a:pt x="6171" y="11291"/>
                  <a:pt x="6943" y="11782"/>
                  <a:pt x="7714" y="11782"/>
                </a:cubicBezTo>
                <a:cubicBezTo>
                  <a:pt x="8486" y="11782"/>
                  <a:pt x="9257" y="11291"/>
                  <a:pt x="9257" y="10800"/>
                </a:cubicBezTo>
                <a:moveTo>
                  <a:pt x="8486" y="17673"/>
                </a:moveTo>
                <a:cubicBezTo>
                  <a:pt x="8100" y="17673"/>
                  <a:pt x="7714" y="17918"/>
                  <a:pt x="7714" y="18164"/>
                </a:cubicBezTo>
                <a:cubicBezTo>
                  <a:pt x="7714" y="18409"/>
                  <a:pt x="8100" y="18655"/>
                  <a:pt x="8486" y="18655"/>
                </a:cubicBezTo>
                <a:cubicBezTo>
                  <a:pt x="8871" y="18655"/>
                  <a:pt x="9257" y="18409"/>
                  <a:pt x="9257" y="18164"/>
                </a:cubicBezTo>
                <a:cubicBezTo>
                  <a:pt x="9257" y="17918"/>
                  <a:pt x="8871" y="17673"/>
                  <a:pt x="8486" y="17673"/>
                </a:cubicBezTo>
                <a:moveTo>
                  <a:pt x="13886" y="7855"/>
                </a:moveTo>
                <a:cubicBezTo>
                  <a:pt x="13114" y="7855"/>
                  <a:pt x="12343" y="8345"/>
                  <a:pt x="12343" y="8836"/>
                </a:cubicBezTo>
                <a:cubicBezTo>
                  <a:pt x="12343" y="9327"/>
                  <a:pt x="13114" y="9818"/>
                  <a:pt x="13886" y="9818"/>
                </a:cubicBezTo>
                <a:cubicBezTo>
                  <a:pt x="14657" y="9818"/>
                  <a:pt x="15429" y="9327"/>
                  <a:pt x="15429" y="8836"/>
                </a:cubicBezTo>
                <a:cubicBezTo>
                  <a:pt x="15429" y="8345"/>
                  <a:pt x="14657" y="7855"/>
                  <a:pt x="13886" y="7855"/>
                </a:cubicBezTo>
                <a:moveTo>
                  <a:pt x="13114" y="15709"/>
                </a:moveTo>
                <a:cubicBezTo>
                  <a:pt x="12729" y="15709"/>
                  <a:pt x="12343" y="15955"/>
                  <a:pt x="12343" y="16200"/>
                </a:cubicBezTo>
                <a:cubicBezTo>
                  <a:pt x="12343" y="16445"/>
                  <a:pt x="12729" y="16691"/>
                  <a:pt x="13114" y="16691"/>
                </a:cubicBezTo>
                <a:cubicBezTo>
                  <a:pt x="13500" y="16691"/>
                  <a:pt x="13886" y="16445"/>
                  <a:pt x="13886" y="16200"/>
                </a:cubicBezTo>
                <a:cubicBezTo>
                  <a:pt x="13886" y="15955"/>
                  <a:pt x="13500" y="15709"/>
                  <a:pt x="13114" y="15709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-Freeform 265">
            <a:extLst>
              <a:ext uri="{FF2B5EF4-FFF2-40B4-BE49-F238E27FC236}">
                <a16:creationId xmlns:a16="http://schemas.microsoft.com/office/drawing/2014/main" id="{197A63AA-92A2-5B40-87B1-FD8A182FB7B8}"/>
              </a:ext>
            </a:extLst>
          </p:cNvPr>
          <p:cNvSpPr/>
          <p:nvPr/>
        </p:nvSpPr>
        <p:spPr>
          <a:xfrm>
            <a:off x="9550459" y="1544517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8836"/>
                </a:moveTo>
                <a:cubicBezTo>
                  <a:pt x="10555" y="8836"/>
                  <a:pt x="10555" y="8836"/>
                  <a:pt x="10555" y="8836"/>
                </a:cubicBezTo>
                <a:cubicBezTo>
                  <a:pt x="11045" y="8836"/>
                  <a:pt x="11414" y="8468"/>
                  <a:pt x="11414" y="7977"/>
                </a:cubicBezTo>
                <a:cubicBezTo>
                  <a:pt x="11414" y="6627"/>
                  <a:pt x="11414" y="6627"/>
                  <a:pt x="11414" y="6627"/>
                </a:cubicBezTo>
                <a:cubicBezTo>
                  <a:pt x="11414" y="6259"/>
                  <a:pt x="11045" y="5891"/>
                  <a:pt x="10555" y="5891"/>
                </a:cubicBezTo>
                <a:cubicBezTo>
                  <a:pt x="10309" y="5891"/>
                  <a:pt x="10309" y="5891"/>
                  <a:pt x="10309" y="5891"/>
                </a:cubicBezTo>
                <a:cubicBezTo>
                  <a:pt x="9941" y="5891"/>
                  <a:pt x="9573" y="6259"/>
                  <a:pt x="9573" y="6627"/>
                </a:cubicBezTo>
                <a:cubicBezTo>
                  <a:pt x="9573" y="7977"/>
                  <a:pt x="9573" y="7977"/>
                  <a:pt x="9573" y="7977"/>
                </a:cubicBezTo>
                <a:cubicBezTo>
                  <a:pt x="9573" y="8468"/>
                  <a:pt x="9941" y="8836"/>
                  <a:pt x="10309" y="8836"/>
                </a:cubicBezTo>
                <a:moveTo>
                  <a:pt x="10186" y="6627"/>
                </a:moveTo>
                <a:cubicBezTo>
                  <a:pt x="10186" y="6505"/>
                  <a:pt x="10309" y="6382"/>
                  <a:pt x="10432" y="6382"/>
                </a:cubicBezTo>
                <a:cubicBezTo>
                  <a:pt x="10677" y="6382"/>
                  <a:pt x="10800" y="6505"/>
                  <a:pt x="10800" y="6627"/>
                </a:cubicBezTo>
                <a:cubicBezTo>
                  <a:pt x="10800" y="8100"/>
                  <a:pt x="10800" y="8100"/>
                  <a:pt x="10800" y="8100"/>
                </a:cubicBezTo>
                <a:cubicBezTo>
                  <a:pt x="10800" y="8223"/>
                  <a:pt x="10677" y="8345"/>
                  <a:pt x="10432" y="8345"/>
                </a:cubicBezTo>
                <a:cubicBezTo>
                  <a:pt x="10309" y="8345"/>
                  <a:pt x="10186" y="8223"/>
                  <a:pt x="10186" y="8100"/>
                </a:cubicBezTo>
                <a:lnTo>
                  <a:pt x="10186" y="6627"/>
                </a:lnTo>
                <a:close/>
                <a:moveTo>
                  <a:pt x="12395" y="8836"/>
                </a:moveTo>
                <a:cubicBezTo>
                  <a:pt x="12764" y="8836"/>
                  <a:pt x="13132" y="8468"/>
                  <a:pt x="13132" y="8468"/>
                </a:cubicBezTo>
                <a:cubicBezTo>
                  <a:pt x="13132" y="8714"/>
                  <a:pt x="13132" y="8714"/>
                  <a:pt x="13132" y="8714"/>
                </a:cubicBezTo>
                <a:cubicBezTo>
                  <a:pt x="13745" y="8714"/>
                  <a:pt x="13745" y="8714"/>
                  <a:pt x="13745" y="8714"/>
                </a:cubicBezTo>
                <a:cubicBezTo>
                  <a:pt x="13745" y="5891"/>
                  <a:pt x="13745" y="5891"/>
                  <a:pt x="13745" y="5891"/>
                </a:cubicBezTo>
                <a:cubicBezTo>
                  <a:pt x="13132" y="5891"/>
                  <a:pt x="13132" y="5891"/>
                  <a:pt x="13132" y="5891"/>
                </a:cubicBezTo>
                <a:cubicBezTo>
                  <a:pt x="13132" y="8100"/>
                  <a:pt x="13132" y="8100"/>
                  <a:pt x="13132" y="8100"/>
                </a:cubicBezTo>
                <a:cubicBezTo>
                  <a:pt x="13132" y="8100"/>
                  <a:pt x="13009" y="8345"/>
                  <a:pt x="12764" y="8345"/>
                </a:cubicBezTo>
                <a:cubicBezTo>
                  <a:pt x="12518" y="8345"/>
                  <a:pt x="12518" y="8223"/>
                  <a:pt x="12518" y="8223"/>
                </a:cubicBezTo>
                <a:cubicBezTo>
                  <a:pt x="12518" y="5891"/>
                  <a:pt x="12518" y="5891"/>
                  <a:pt x="12518" y="5891"/>
                </a:cubicBezTo>
                <a:cubicBezTo>
                  <a:pt x="11905" y="5891"/>
                  <a:pt x="11905" y="5891"/>
                  <a:pt x="11905" y="5891"/>
                </a:cubicBezTo>
                <a:cubicBezTo>
                  <a:pt x="11905" y="8345"/>
                  <a:pt x="11905" y="8345"/>
                  <a:pt x="11905" y="8345"/>
                </a:cubicBezTo>
                <a:cubicBezTo>
                  <a:pt x="11905" y="8345"/>
                  <a:pt x="12027" y="8836"/>
                  <a:pt x="12395" y="8836"/>
                </a:cubicBezTo>
                <a:moveTo>
                  <a:pt x="7977" y="8714"/>
                </a:moveTo>
                <a:cubicBezTo>
                  <a:pt x="8714" y="8714"/>
                  <a:pt x="8714" y="8714"/>
                  <a:pt x="8714" y="8714"/>
                </a:cubicBezTo>
                <a:cubicBezTo>
                  <a:pt x="8714" y="7241"/>
                  <a:pt x="8714" y="7241"/>
                  <a:pt x="8714" y="7241"/>
                </a:cubicBezTo>
                <a:cubicBezTo>
                  <a:pt x="9450" y="4909"/>
                  <a:pt x="9450" y="4909"/>
                  <a:pt x="9450" y="4909"/>
                </a:cubicBezTo>
                <a:cubicBezTo>
                  <a:pt x="8836" y="4909"/>
                  <a:pt x="8836" y="4909"/>
                  <a:pt x="8836" y="4909"/>
                </a:cubicBezTo>
                <a:cubicBezTo>
                  <a:pt x="8345" y="6382"/>
                  <a:pt x="8345" y="6382"/>
                  <a:pt x="8345" y="6382"/>
                </a:cubicBezTo>
                <a:cubicBezTo>
                  <a:pt x="7855" y="4909"/>
                  <a:pt x="7855" y="4909"/>
                  <a:pt x="7855" y="4909"/>
                </a:cubicBezTo>
                <a:cubicBezTo>
                  <a:pt x="7118" y="4909"/>
                  <a:pt x="7118" y="4909"/>
                  <a:pt x="7118" y="4909"/>
                </a:cubicBezTo>
                <a:cubicBezTo>
                  <a:pt x="7977" y="7241"/>
                  <a:pt x="7977" y="7241"/>
                  <a:pt x="7977" y="7241"/>
                </a:cubicBezTo>
                <a:lnTo>
                  <a:pt x="7977" y="8714"/>
                </a:lnTo>
                <a:close/>
                <a:moveTo>
                  <a:pt x="12027" y="12150"/>
                </a:moveTo>
                <a:cubicBezTo>
                  <a:pt x="11905" y="12150"/>
                  <a:pt x="11782" y="12150"/>
                  <a:pt x="11659" y="12273"/>
                </a:cubicBezTo>
                <a:cubicBezTo>
                  <a:pt x="11659" y="14236"/>
                  <a:pt x="11659" y="14236"/>
                  <a:pt x="11659" y="14236"/>
                </a:cubicBezTo>
                <a:cubicBezTo>
                  <a:pt x="11782" y="14359"/>
                  <a:pt x="11905" y="14359"/>
                  <a:pt x="12027" y="14359"/>
                </a:cubicBezTo>
                <a:cubicBezTo>
                  <a:pt x="12273" y="14359"/>
                  <a:pt x="12273" y="14114"/>
                  <a:pt x="12273" y="14114"/>
                </a:cubicBezTo>
                <a:cubicBezTo>
                  <a:pt x="12273" y="12395"/>
                  <a:pt x="12273" y="12395"/>
                  <a:pt x="12273" y="12395"/>
                </a:cubicBezTo>
                <a:cubicBezTo>
                  <a:pt x="12273" y="12395"/>
                  <a:pt x="12273" y="12150"/>
                  <a:pt x="12027" y="12150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4482" y="9450"/>
                </a:moveTo>
                <a:cubicBezTo>
                  <a:pt x="14482" y="9450"/>
                  <a:pt x="12641" y="9327"/>
                  <a:pt x="10800" y="9327"/>
                </a:cubicBezTo>
                <a:cubicBezTo>
                  <a:pt x="8959" y="9327"/>
                  <a:pt x="7118" y="9450"/>
                  <a:pt x="7118" y="9450"/>
                </a:cubicBezTo>
                <a:cubicBezTo>
                  <a:pt x="6259" y="9450"/>
                  <a:pt x="5523" y="10064"/>
                  <a:pt x="5523" y="10923"/>
                </a:cubicBezTo>
                <a:cubicBezTo>
                  <a:pt x="5523" y="10923"/>
                  <a:pt x="5400" y="11782"/>
                  <a:pt x="5400" y="12764"/>
                </a:cubicBezTo>
                <a:cubicBezTo>
                  <a:pt x="5400" y="13745"/>
                  <a:pt x="5523" y="14605"/>
                  <a:pt x="5523" y="14605"/>
                </a:cubicBezTo>
                <a:cubicBezTo>
                  <a:pt x="5523" y="15464"/>
                  <a:pt x="6259" y="16077"/>
                  <a:pt x="7118" y="16077"/>
                </a:cubicBezTo>
                <a:cubicBezTo>
                  <a:pt x="7118" y="16077"/>
                  <a:pt x="8959" y="16200"/>
                  <a:pt x="10800" y="16200"/>
                </a:cubicBezTo>
                <a:cubicBezTo>
                  <a:pt x="12641" y="16200"/>
                  <a:pt x="14482" y="16077"/>
                  <a:pt x="14482" y="16077"/>
                </a:cubicBezTo>
                <a:cubicBezTo>
                  <a:pt x="15341" y="16077"/>
                  <a:pt x="16077" y="15464"/>
                  <a:pt x="16077" y="14605"/>
                </a:cubicBezTo>
                <a:cubicBezTo>
                  <a:pt x="16077" y="14605"/>
                  <a:pt x="16200" y="13745"/>
                  <a:pt x="16200" y="12764"/>
                </a:cubicBezTo>
                <a:cubicBezTo>
                  <a:pt x="16200" y="11782"/>
                  <a:pt x="16077" y="10923"/>
                  <a:pt x="16077" y="10923"/>
                </a:cubicBezTo>
                <a:cubicBezTo>
                  <a:pt x="16077" y="10064"/>
                  <a:pt x="15341" y="9450"/>
                  <a:pt x="14482" y="9450"/>
                </a:cubicBezTo>
                <a:moveTo>
                  <a:pt x="8591" y="11045"/>
                </a:moveTo>
                <a:cubicBezTo>
                  <a:pt x="7855" y="11045"/>
                  <a:pt x="7855" y="11045"/>
                  <a:pt x="7855" y="11045"/>
                </a:cubicBezTo>
                <a:cubicBezTo>
                  <a:pt x="7855" y="14850"/>
                  <a:pt x="7855" y="14850"/>
                  <a:pt x="7855" y="14850"/>
                </a:cubicBezTo>
                <a:cubicBezTo>
                  <a:pt x="7118" y="14850"/>
                  <a:pt x="7118" y="14850"/>
                  <a:pt x="7118" y="14850"/>
                </a:cubicBezTo>
                <a:cubicBezTo>
                  <a:pt x="7118" y="11045"/>
                  <a:pt x="7118" y="11045"/>
                  <a:pt x="7118" y="11045"/>
                </a:cubicBezTo>
                <a:cubicBezTo>
                  <a:pt x="6382" y="11045"/>
                  <a:pt x="6382" y="11045"/>
                  <a:pt x="6382" y="11045"/>
                </a:cubicBezTo>
                <a:cubicBezTo>
                  <a:pt x="6382" y="10432"/>
                  <a:pt x="6382" y="10432"/>
                  <a:pt x="6382" y="10432"/>
                </a:cubicBezTo>
                <a:cubicBezTo>
                  <a:pt x="8591" y="10432"/>
                  <a:pt x="8591" y="10432"/>
                  <a:pt x="8591" y="10432"/>
                </a:cubicBezTo>
                <a:lnTo>
                  <a:pt x="8591" y="11045"/>
                </a:lnTo>
                <a:close/>
                <a:moveTo>
                  <a:pt x="10555" y="14850"/>
                </a:moveTo>
                <a:cubicBezTo>
                  <a:pt x="9941" y="14850"/>
                  <a:pt x="9941" y="14850"/>
                  <a:pt x="9941" y="14850"/>
                </a:cubicBezTo>
                <a:cubicBezTo>
                  <a:pt x="9941" y="14605"/>
                  <a:pt x="9941" y="14605"/>
                  <a:pt x="9941" y="14605"/>
                </a:cubicBezTo>
                <a:cubicBezTo>
                  <a:pt x="9941" y="14605"/>
                  <a:pt x="9573" y="14973"/>
                  <a:pt x="9205" y="14973"/>
                </a:cubicBezTo>
                <a:cubicBezTo>
                  <a:pt x="8714" y="14973"/>
                  <a:pt x="8714" y="14605"/>
                  <a:pt x="8714" y="14605"/>
                </a:cubicBezTo>
                <a:cubicBezTo>
                  <a:pt x="8714" y="11536"/>
                  <a:pt x="8714" y="11536"/>
                  <a:pt x="8714" y="11536"/>
                </a:cubicBezTo>
                <a:cubicBezTo>
                  <a:pt x="9327" y="11536"/>
                  <a:pt x="9327" y="11536"/>
                  <a:pt x="9327" y="11536"/>
                </a:cubicBezTo>
                <a:cubicBezTo>
                  <a:pt x="9327" y="14359"/>
                  <a:pt x="9327" y="14359"/>
                  <a:pt x="9327" y="14359"/>
                </a:cubicBezTo>
                <a:cubicBezTo>
                  <a:pt x="9327" y="14359"/>
                  <a:pt x="9327" y="14482"/>
                  <a:pt x="9450" y="14482"/>
                </a:cubicBezTo>
                <a:cubicBezTo>
                  <a:pt x="9695" y="14482"/>
                  <a:pt x="9941" y="14236"/>
                  <a:pt x="9941" y="14236"/>
                </a:cubicBezTo>
                <a:cubicBezTo>
                  <a:pt x="9941" y="11536"/>
                  <a:pt x="9941" y="11536"/>
                  <a:pt x="9941" y="11536"/>
                </a:cubicBezTo>
                <a:cubicBezTo>
                  <a:pt x="10555" y="11536"/>
                  <a:pt x="10555" y="11536"/>
                  <a:pt x="10555" y="11536"/>
                </a:cubicBezTo>
                <a:lnTo>
                  <a:pt x="10555" y="14850"/>
                </a:lnTo>
                <a:close/>
                <a:moveTo>
                  <a:pt x="12886" y="14114"/>
                </a:moveTo>
                <a:cubicBezTo>
                  <a:pt x="12886" y="14114"/>
                  <a:pt x="12886" y="14973"/>
                  <a:pt x="12395" y="14973"/>
                </a:cubicBezTo>
                <a:cubicBezTo>
                  <a:pt x="12027" y="14973"/>
                  <a:pt x="11782" y="14727"/>
                  <a:pt x="11659" y="14605"/>
                </a:cubicBezTo>
                <a:cubicBezTo>
                  <a:pt x="11659" y="14850"/>
                  <a:pt x="11659" y="14850"/>
                  <a:pt x="11659" y="14850"/>
                </a:cubicBezTo>
                <a:cubicBezTo>
                  <a:pt x="11045" y="14850"/>
                  <a:pt x="11045" y="14850"/>
                  <a:pt x="11045" y="14850"/>
                </a:cubicBezTo>
                <a:cubicBezTo>
                  <a:pt x="11045" y="10432"/>
                  <a:pt x="11045" y="10432"/>
                  <a:pt x="11045" y="10432"/>
                </a:cubicBezTo>
                <a:cubicBezTo>
                  <a:pt x="11659" y="10432"/>
                  <a:pt x="11659" y="10432"/>
                  <a:pt x="11659" y="10432"/>
                </a:cubicBezTo>
                <a:cubicBezTo>
                  <a:pt x="11659" y="11905"/>
                  <a:pt x="11659" y="11905"/>
                  <a:pt x="11659" y="11905"/>
                </a:cubicBezTo>
                <a:cubicBezTo>
                  <a:pt x="11782" y="11782"/>
                  <a:pt x="12027" y="11536"/>
                  <a:pt x="12395" y="11536"/>
                </a:cubicBezTo>
                <a:cubicBezTo>
                  <a:pt x="12764" y="11536"/>
                  <a:pt x="12886" y="11905"/>
                  <a:pt x="12886" y="12273"/>
                </a:cubicBezTo>
                <a:lnTo>
                  <a:pt x="12886" y="14114"/>
                </a:lnTo>
                <a:close/>
                <a:moveTo>
                  <a:pt x="15341" y="12395"/>
                </a:moveTo>
                <a:cubicBezTo>
                  <a:pt x="15341" y="13377"/>
                  <a:pt x="15341" y="13377"/>
                  <a:pt x="15341" y="13377"/>
                </a:cubicBezTo>
                <a:cubicBezTo>
                  <a:pt x="13991" y="13377"/>
                  <a:pt x="13991" y="13377"/>
                  <a:pt x="13991" y="13377"/>
                </a:cubicBezTo>
                <a:cubicBezTo>
                  <a:pt x="13991" y="14114"/>
                  <a:pt x="13991" y="14114"/>
                  <a:pt x="13991" y="14114"/>
                </a:cubicBezTo>
                <a:cubicBezTo>
                  <a:pt x="13991" y="14114"/>
                  <a:pt x="13991" y="14359"/>
                  <a:pt x="14359" y="14359"/>
                </a:cubicBezTo>
                <a:cubicBezTo>
                  <a:pt x="14605" y="14359"/>
                  <a:pt x="14605" y="14114"/>
                  <a:pt x="14605" y="14114"/>
                </a:cubicBezTo>
                <a:cubicBezTo>
                  <a:pt x="14605" y="13745"/>
                  <a:pt x="14605" y="13745"/>
                  <a:pt x="14605" y="13745"/>
                </a:cubicBezTo>
                <a:cubicBezTo>
                  <a:pt x="15341" y="13745"/>
                  <a:pt x="15341" y="13745"/>
                  <a:pt x="15341" y="13745"/>
                </a:cubicBezTo>
                <a:cubicBezTo>
                  <a:pt x="15341" y="14236"/>
                  <a:pt x="15341" y="14236"/>
                  <a:pt x="15341" y="14236"/>
                </a:cubicBezTo>
                <a:cubicBezTo>
                  <a:pt x="15341" y="14236"/>
                  <a:pt x="15218" y="14973"/>
                  <a:pt x="14359" y="14973"/>
                </a:cubicBezTo>
                <a:cubicBezTo>
                  <a:pt x="13623" y="14973"/>
                  <a:pt x="13377" y="14236"/>
                  <a:pt x="13377" y="14236"/>
                </a:cubicBezTo>
                <a:cubicBezTo>
                  <a:pt x="13377" y="12395"/>
                  <a:pt x="13377" y="12395"/>
                  <a:pt x="13377" y="12395"/>
                </a:cubicBezTo>
                <a:cubicBezTo>
                  <a:pt x="13377" y="12395"/>
                  <a:pt x="13377" y="11536"/>
                  <a:pt x="14359" y="11536"/>
                </a:cubicBezTo>
                <a:cubicBezTo>
                  <a:pt x="15341" y="11536"/>
                  <a:pt x="15341" y="12395"/>
                  <a:pt x="15341" y="12395"/>
                </a:cubicBezTo>
                <a:moveTo>
                  <a:pt x="14359" y="12150"/>
                </a:moveTo>
                <a:cubicBezTo>
                  <a:pt x="13991" y="12150"/>
                  <a:pt x="13991" y="12395"/>
                  <a:pt x="13991" y="12395"/>
                </a:cubicBezTo>
                <a:cubicBezTo>
                  <a:pt x="13991" y="12886"/>
                  <a:pt x="13991" y="12886"/>
                  <a:pt x="13991" y="12886"/>
                </a:cubicBezTo>
                <a:cubicBezTo>
                  <a:pt x="14605" y="12886"/>
                  <a:pt x="14605" y="12886"/>
                  <a:pt x="14605" y="12886"/>
                </a:cubicBezTo>
                <a:cubicBezTo>
                  <a:pt x="14605" y="12395"/>
                  <a:pt x="14605" y="12395"/>
                  <a:pt x="14605" y="12395"/>
                </a:cubicBezTo>
                <a:cubicBezTo>
                  <a:pt x="14605" y="12395"/>
                  <a:pt x="14605" y="12150"/>
                  <a:pt x="14359" y="1215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" name="-Freeform 32">
            <a:extLst>
              <a:ext uri="{FF2B5EF4-FFF2-40B4-BE49-F238E27FC236}">
                <a16:creationId xmlns:a16="http://schemas.microsoft.com/office/drawing/2014/main" id="{016EF91F-F585-C24A-B8EF-7E0AF753A6B6}"/>
              </a:ext>
            </a:extLst>
          </p:cNvPr>
          <p:cNvSpPr/>
          <p:nvPr/>
        </p:nvSpPr>
        <p:spPr>
          <a:xfrm>
            <a:off x="7561207" y="3644703"/>
            <a:ext cx="369404" cy="361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18655"/>
                </a:moveTo>
                <a:cubicBezTo>
                  <a:pt x="1964" y="18655"/>
                  <a:pt x="1964" y="18655"/>
                  <a:pt x="1964" y="18655"/>
                </a:cubicBezTo>
                <a:cubicBezTo>
                  <a:pt x="1964" y="19636"/>
                  <a:pt x="1964" y="19636"/>
                  <a:pt x="1964" y="19636"/>
                </a:cubicBezTo>
                <a:cubicBezTo>
                  <a:pt x="2945" y="19636"/>
                  <a:pt x="2945" y="19636"/>
                  <a:pt x="2945" y="19636"/>
                </a:cubicBezTo>
                <a:lnTo>
                  <a:pt x="2945" y="18655"/>
                </a:lnTo>
                <a:close/>
                <a:moveTo>
                  <a:pt x="2945" y="14727"/>
                </a:moveTo>
                <a:cubicBezTo>
                  <a:pt x="1964" y="14727"/>
                  <a:pt x="1964" y="14727"/>
                  <a:pt x="1964" y="14727"/>
                </a:cubicBezTo>
                <a:cubicBezTo>
                  <a:pt x="1964" y="15709"/>
                  <a:pt x="1964" y="15709"/>
                  <a:pt x="1964" y="15709"/>
                </a:cubicBezTo>
                <a:cubicBezTo>
                  <a:pt x="2945" y="15709"/>
                  <a:pt x="2945" y="15709"/>
                  <a:pt x="2945" y="15709"/>
                </a:cubicBezTo>
                <a:lnTo>
                  <a:pt x="2945" y="14727"/>
                </a:lnTo>
                <a:close/>
                <a:moveTo>
                  <a:pt x="1964" y="6873"/>
                </a:moveTo>
                <a:cubicBezTo>
                  <a:pt x="2945" y="6873"/>
                  <a:pt x="2945" y="6873"/>
                  <a:pt x="2945" y="6873"/>
                </a:cubicBezTo>
                <a:cubicBezTo>
                  <a:pt x="2945" y="5891"/>
                  <a:pt x="2945" y="5891"/>
                  <a:pt x="2945" y="5891"/>
                </a:cubicBezTo>
                <a:cubicBezTo>
                  <a:pt x="1964" y="5891"/>
                  <a:pt x="1964" y="5891"/>
                  <a:pt x="1964" y="5891"/>
                </a:cubicBezTo>
                <a:lnTo>
                  <a:pt x="1964" y="6873"/>
                </a:lnTo>
                <a:close/>
                <a:moveTo>
                  <a:pt x="2945" y="16691"/>
                </a:moveTo>
                <a:cubicBezTo>
                  <a:pt x="1964" y="16691"/>
                  <a:pt x="1964" y="16691"/>
                  <a:pt x="1964" y="16691"/>
                </a:cubicBezTo>
                <a:cubicBezTo>
                  <a:pt x="1964" y="17673"/>
                  <a:pt x="1964" y="17673"/>
                  <a:pt x="1964" y="17673"/>
                </a:cubicBezTo>
                <a:cubicBezTo>
                  <a:pt x="2945" y="17673"/>
                  <a:pt x="2945" y="17673"/>
                  <a:pt x="2945" y="17673"/>
                </a:cubicBezTo>
                <a:lnTo>
                  <a:pt x="2945" y="16691"/>
                </a:lnTo>
                <a:close/>
                <a:moveTo>
                  <a:pt x="1964" y="10800"/>
                </a:moveTo>
                <a:cubicBezTo>
                  <a:pt x="2945" y="10800"/>
                  <a:pt x="2945" y="10800"/>
                  <a:pt x="2945" y="10800"/>
                </a:cubicBezTo>
                <a:cubicBezTo>
                  <a:pt x="2945" y="9818"/>
                  <a:pt x="2945" y="9818"/>
                  <a:pt x="2945" y="9818"/>
                </a:cubicBezTo>
                <a:cubicBezTo>
                  <a:pt x="1964" y="9818"/>
                  <a:pt x="1964" y="9818"/>
                  <a:pt x="1964" y="9818"/>
                </a:cubicBezTo>
                <a:lnTo>
                  <a:pt x="1964" y="10800"/>
                </a:lnTo>
                <a:close/>
                <a:moveTo>
                  <a:pt x="1964" y="8836"/>
                </a:moveTo>
                <a:cubicBezTo>
                  <a:pt x="2945" y="8836"/>
                  <a:pt x="2945" y="8836"/>
                  <a:pt x="2945" y="8836"/>
                </a:cubicBezTo>
                <a:cubicBezTo>
                  <a:pt x="2945" y="7855"/>
                  <a:pt x="2945" y="7855"/>
                  <a:pt x="2945" y="7855"/>
                </a:cubicBezTo>
                <a:cubicBezTo>
                  <a:pt x="1964" y="7855"/>
                  <a:pt x="1964" y="7855"/>
                  <a:pt x="1964" y="7855"/>
                </a:cubicBezTo>
                <a:lnTo>
                  <a:pt x="1964" y="8836"/>
                </a:lnTo>
                <a:close/>
                <a:moveTo>
                  <a:pt x="15709" y="3927"/>
                </a:move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741"/>
                  <a:pt x="17673" y="19636"/>
                </a:cubicBezTo>
                <a:cubicBezTo>
                  <a:pt x="17673" y="5891"/>
                  <a:pt x="17673" y="5891"/>
                  <a:pt x="17673" y="5891"/>
                </a:cubicBezTo>
                <a:cubicBezTo>
                  <a:pt x="17673" y="4786"/>
                  <a:pt x="16814" y="3927"/>
                  <a:pt x="15709" y="3927"/>
                </a:cubicBezTo>
                <a:moveTo>
                  <a:pt x="3927" y="20618"/>
                </a:move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3255"/>
                  <a:pt x="982" y="13255"/>
                  <a:pt x="982" y="13255"/>
                </a:cubicBezTo>
                <a:cubicBezTo>
                  <a:pt x="3927" y="13255"/>
                  <a:pt x="3927" y="13255"/>
                  <a:pt x="3927" y="13255"/>
                </a:cubicBezTo>
                <a:lnTo>
                  <a:pt x="3927" y="20618"/>
                </a:lnTo>
                <a:close/>
                <a:moveTo>
                  <a:pt x="3927" y="12273"/>
                </a:moveTo>
                <a:cubicBezTo>
                  <a:pt x="982" y="12273"/>
                  <a:pt x="982" y="12273"/>
                  <a:pt x="982" y="12273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3927" y="4909"/>
                  <a:pt x="3927" y="4909"/>
                  <a:pt x="3927" y="4909"/>
                </a:cubicBezTo>
                <a:lnTo>
                  <a:pt x="3927" y="12273"/>
                </a:lnTo>
                <a:close/>
                <a:moveTo>
                  <a:pt x="12764" y="20618"/>
                </a:moveTo>
                <a:cubicBezTo>
                  <a:pt x="4909" y="20618"/>
                  <a:pt x="4909" y="20618"/>
                  <a:pt x="4909" y="20618"/>
                </a:cubicBezTo>
                <a:cubicBezTo>
                  <a:pt x="4909" y="13255"/>
                  <a:pt x="4909" y="13255"/>
                  <a:pt x="4909" y="13255"/>
                </a:cubicBezTo>
                <a:cubicBezTo>
                  <a:pt x="12764" y="13255"/>
                  <a:pt x="12764" y="13255"/>
                  <a:pt x="12764" y="13255"/>
                </a:cubicBezTo>
                <a:lnTo>
                  <a:pt x="12764" y="20618"/>
                </a:lnTo>
                <a:close/>
                <a:moveTo>
                  <a:pt x="12764" y="12273"/>
                </a:moveTo>
                <a:cubicBezTo>
                  <a:pt x="4909" y="12273"/>
                  <a:pt x="4909" y="12273"/>
                  <a:pt x="4909" y="12273"/>
                </a:cubicBezTo>
                <a:cubicBezTo>
                  <a:pt x="4909" y="4909"/>
                  <a:pt x="4909" y="4909"/>
                  <a:pt x="4909" y="4909"/>
                </a:cubicBezTo>
                <a:cubicBezTo>
                  <a:pt x="12764" y="4909"/>
                  <a:pt x="12764" y="4909"/>
                  <a:pt x="12764" y="4909"/>
                </a:cubicBezTo>
                <a:lnTo>
                  <a:pt x="12764" y="12273"/>
                </a:lnTo>
                <a:close/>
                <a:moveTo>
                  <a:pt x="16691" y="19636"/>
                </a:moveTo>
                <a:cubicBezTo>
                  <a:pt x="16691" y="20127"/>
                  <a:pt x="16200" y="20618"/>
                  <a:pt x="15709" y="20618"/>
                </a:cubicBezTo>
                <a:cubicBezTo>
                  <a:pt x="13745" y="20618"/>
                  <a:pt x="13745" y="20618"/>
                  <a:pt x="13745" y="20618"/>
                </a:cubicBezTo>
                <a:cubicBezTo>
                  <a:pt x="13745" y="13255"/>
                  <a:pt x="13745" y="13255"/>
                  <a:pt x="13745" y="13255"/>
                </a:cubicBezTo>
                <a:cubicBezTo>
                  <a:pt x="16691" y="13255"/>
                  <a:pt x="16691" y="13255"/>
                  <a:pt x="16691" y="13255"/>
                </a:cubicBezTo>
                <a:lnTo>
                  <a:pt x="16691" y="19636"/>
                </a:lnTo>
                <a:close/>
                <a:moveTo>
                  <a:pt x="16691" y="12273"/>
                </a:moveTo>
                <a:cubicBezTo>
                  <a:pt x="13745" y="12273"/>
                  <a:pt x="13745" y="12273"/>
                  <a:pt x="13745" y="12273"/>
                </a:cubicBezTo>
                <a:cubicBezTo>
                  <a:pt x="13745" y="4909"/>
                  <a:pt x="13745" y="4909"/>
                  <a:pt x="13745" y="4909"/>
                </a:cubicBezTo>
                <a:cubicBezTo>
                  <a:pt x="15709" y="4909"/>
                  <a:pt x="15709" y="4909"/>
                  <a:pt x="15709" y="4909"/>
                </a:cubicBezTo>
                <a:cubicBezTo>
                  <a:pt x="16200" y="4909"/>
                  <a:pt x="16691" y="5400"/>
                  <a:pt x="16691" y="5891"/>
                </a:cubicBezTo>
                <a:lnTo>
                  <a:pt x="16691" y="12273"/>
                </a:lnTo>
                <a:close/>
                <a:moveTo>
                  <a:pt x="14727" y="6873"/>
                </a:moveTo>
                <a:cubicBezTo>
                  <a:pt x="15709" y="6873"/>
                  <a:pt x="15709" y="6873"/>
                  <a:pt x="15709" y="6873"/>
                </a:cubicBezTo>
                <a:cubicBezTo>
                  <a:pt x="15709" y="5891"/>
                  <a:pt x="15709" y="5891"/>
                  <a:pt x="15709" y="5891"/>
                </a:cubicBezTo>
                <a:cubicBezTo>
                  <a:pt x="14727" y="5891"/>
                  <a:pt x="14727" y="5891"/>
                  <a:pt x="14727" y="5891"/>
                </a:cubicBezTo>
                <a:lnTo>
                  <a:pt x="14727" y="6873"/>
                </a:lnTo>
                <a:close/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859"/>
                  <a:pt x="3927" y="1964"/>
                </a:cubicBezTo>
                <a:cubicBezTo>
                  <a:pt x="3927" y="2455"/>
                  <a:pt x="3927" y="2455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1964"/>
                  <a:pt x="4909" y="1964"/>
                  <a:pt x="4909" y="1964"/>
                </a:cubicBezTo>
                <a:cubicBezTo>
                  <a:pt x="4909" y="1473"/>
                  <a:pt x="5400" y="982"/>
                  <a:pt x="5891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cubicBezTo>
                  <a:pt x="20618" y="15709"/>
                  <a:pt x="20618" y="15709"/>
                  <a:pt x="20618" y="15709"/>
                </a:cubicBezTo>
                <a:cubicBezTo>
                  <a:pt x="20618" y="16200"/>
                  <a:pt x="20127" y="16691"/>
                  <a:pt x="19636" y="16691"/>
                </a:cubicBezTo>
                <a:cubicBezTo>
                  <a:pt x="19145" y="16691"/>
                  <a:pt x="19145" y="16691"/>
                  <a:pt x="19145" y="16691"/>
                </a:cubicBezTo>
                <a:cubicBezTo>
                  <a:pt x="18900" y="16691"/>
                  <a:pt x="18655" y="16936"/>
                  <a:pt x="18655" y="17182"/>
                </a:cubicBezTo>
                <a:cubicBezTo>
                  <a:pt x="18655" y="17427"/>
                  <a:pt x="18900" y="17673"/>
                  <a:pt x="19145" y="17673"/>
                </a:cubicBezTo>
                <a:cubicBezTo>
                  <a:pt x="19636" y="17673"/>
                  <a:pt x="19636" y="17673"/>
                  <a:pt x="19636" y="17673"/>
                </a:cubicBezTo>
                <a:cubicBezTo>
                  <a:pt x="20741" y="17673"/>
                  <a:pt x="21600" y="16814"/>
                  <a:pt x="21600" y="15709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14727" y="8836"/>
                </a:moveTo>
                <a:cubicBezTo>
                  <a:pt x="15709" y="8836"/>
                  <a:pt x="15709" y="8836"/>
                  <a:pt x="15709" y="8836"/>
                </a:cubicBezTo>
                <a:cubicBezTo>
                  <a:pt x="15709" y="7855"/>
                  <a:pt x="15709" y="7855"/>
                  <a:pt x="15709" y="7855"/>
                </a:cubicBezTo>
                <a:cubicBezTo>
                  <a:pt x="14727" y="7855"/>
                  <a:pt x="14727" y="7855"/>
                  <a:pt x="14727" y="7855"/>
                </a:cubicBezTo>
                <a:lnTo>
                  <a:pt x="14727" y="8836"/>
                </a:lnTo>
                <a:close/>
                <a:moveTo>
                  <a:pt x="15709" y="16691"/>
                </a:moveTo>
                <a:cubicBezTo>
                  <a:pt x="14727" y="16691"/>
                  <a:pt x="14727" y="16691"/>
                  <a:pt x="14727" y="16691"/>
                </a:cubicBezTo>
                <a:cubicBezTo>
                  <a:pt x="14727" y="17673"/>
                  <a:pt x="14727" y="17673"/>
                  <a:pt x="14727" y="17673"/>
                </a:cubicBezTo>
                <a:cubicBezTo>
                  <a:pt x="15709" y="17673"/>
                  <a:pt x="15709" y="17673"/>
                  <a:pt x="15709" y="17673"/>
                </a:cubicBezTo>
                <a:lnTo>
                  <a:pt x="15709" y="16691"/>
                </a:lnTo>
                <a:close/>
                <a:moveTo>
                  <a:pt x="14727" y="10800"/>
                </a:moveTo>
                <a:cubicBezTo>
                  <a:pt x="15709" y="10800"/>
                  <a:pt x="15709" y="10800"/>
                  <a:pt x="15709" y="10800"/>
                </a:cubicBezTo>
                <a:cubicBezTo>
                  <a:pt x="15709" y="9818"/>
                  <a:pt x="15709" y="9818"/>
                  <a:pt x="15709" y="9818"/>
                </a:cubicBezTo>
                <a:cubicBezTo>
                  <a:pt x="14727" y="9818"/>
                  <a:pt x="14727" y="9818"/>
                  <a:pt x="14727" y="9818"/>
                </a:cubicBezTo>
                <a:lnTo>
                  <a:pt x="14727" y="10800"/>
                </a:lnTo>
                <a:close/>
                <a:moveTo>
                  <a:pt x="15709" y="14727"/>
                </a:moveTo>
                <a:cubicBezTo>
                  <a:pt x="14727" y="14727"/>
                  <a:pt x="14727" y="14727"/>
                  <a:pt x="14727" y="14727"/>
                </a:cubicBezTo>
                <a:cubicBezTo>
                  <a:pt x="14727" y="15709"/>
                  <a:pt x="14727" y="15709"/>
                  <a:pt x="14727" y="15709"/>
                </a:cubicBezTo>
                <a:cubicBezTo>
                  <a:pt x="15709" y="15709"/>
                  <a:pt x="15709" y="15709"/>
                  <a:pt x="15709" y="15709"/>
                </a:cubicBezTo>
                <a:lnTo>
                  <a:pt x="15709" y="14727"/>
                </a:lnTo>
                <a:close/>
                <a:moveTo>
                  <a:pt x="15709" y="18655"/>
                </a:moveTo>
                <a:cubicBezTo>
                  <a:pt x="14727" y="18655"/>
                  <a:pt x="14727" y="18655"/>
                  <a:pt x="14727" y="18655"/>
                </a:cubicBezTo>
                <a:cubicBezTo>
                  <a:pt x="14727" y="19636"/>
                  <a:pt x="14727" y="19636"/>
                  <a:pt x="14727" y="19636"/>
                </a:cubicBezTo>
                <a:cubicBezTo>
                  <a:pt x="15709" y="19636"/>
                  <a:pt x="15709" y="19636"/>
                  <a:pt x="15709" y="19636"/>
                </a:cubicBezTo>
                <a:lnTo>
                  <a:pt x="15709" y="1865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8" name="-Freeform 98">
            <a:extLst>
              <a:ext uri="{FF2B5EF4-FFF2-40B4-BE49-F238E27FC236}">
                <a16:creationId xmlns:a16="http://schemas.microsoft.com/office/drawing/2014/main" id="{7A1F7859-DD81-8F49-8157-EC1C456E449F}"/>
              </a:ext>
            </a:extLst>
          </p:cNvPr>
          <p:cNvSpPr/>
          <p:nvPr/>
        </p:nvSpPr>
        <p:spPr>
          <a:xfrm>
            <a:off x="1819200" y="3700709"/>
            <a:ext cx="363353" cy="306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3" y="12000"/>
                </a:moveTo>
                <a:cubicBezTo>
                  <a:pt x="614" y="12000"/>
                  <a:pt x="0" y="12750"/>
                  <a:pt x="0" y="13800"/>
                </a:cubicBezTo>
                <a:cubicBezTo>
                  <a:pt x="0" y="14850"/>
                  <a:pt x="614" y="15600"/>
                  <a:pt x="1473" y="15600"/>
                </a:cubicBezTo>
                <a:cubicBezTo>
                  <a:pt x="2332" y="15600"/>
                  <a:pt x="2945" y="14850"/>
                  <a:pt x="2945" y="13800"/>
                </a:cubicBezTo>
                <a:cubicBezTo>
                  <a:pt x="2945" y="12750"/>
                  <a:pt x="2332" y="12000"/>
                  <a:pt x="1473" y="12000"/>
                </a:cubicBezTo>
                <a:moveTo>
                  <a:pt x="1473" y="6000"/>
                </a:moveTo>
                <a:cubicBezTo>
                  <a:pt x="614" y="6000"/>
                  <a:pt x="0" y="6750"/>
                  <a:pt x="0" y="7800"/>
                </a:cubicBezTo>
                <a:cubicBezTo>
                  <a:pt x="0" y="8850"/>
                  <a:pt x="614" y="9600"/>
                  <a:pt x="1473" y="9600"/>
                </a:cubicBezTo>
                <a:cubicBezTo>
                  <a:pt x="2332" y="9600"/>
                  <a:pt x="2945" y="8850"/>
                  <a:pt x="2945" y="7800"/>
                </a:cubicBezTo>
                <a:cubicBezTo>
                  <a:pt x="2945" y="6750"/>
                  <a:pt x="2332" y="6000"/>
                  <a:pt x="1473" y="6000"/>
                </a:cubicBezTo>
                <a:moveTo>
                  <a:pt x="1473" y="18000"/>
                </a:moveTo>
                <a:cubicBezTo>
                  <a:pt x="614" y="18000"/>
                  <a:pt x="0" y="18750"/>
                  <a:pt x="0" y="19800"/>
                </a:cubicBezTo>
                <a:cubicBezTo>
                  <a:pt x="0" y="20850"/>
                  <a:pt x="614" y="21600"/>
                  <a:pt x="1473" y="21600"/>
                </a:cubicBezTo>
                <a:cubicBezTo>
                  <a:pt x="2332" y="21600"/>
                  <a:pt x="2945" y="20850"/>
                  <a:pt x="2945" y="19800"/>
                </a:cubicBezTo>
                <a:cubicBezTo>
                  <a:pt x="2945" y="18750"/>
                  <a:pt x="2332" y="18000"/>
                  <a:pt x="1473" y="18000"/>
                </a:cubicBezTo>
                <a:moveTo>
                  <a:pt x="5400" y="2400"/>
                </a:moveTo>
                <a:cubicBezTo>
                  <a:pt x="21109" y="2400"/>
                  <a:pt x="21109" y="2400"/>
                  <a:pt x="21109" y="2400"/>
                </a:cubicBezTo>
                <a:cubicBezTo>
                  <a:pt x="21355" y="2400"/>
                  <a:pt x="21600" y="2100"/>
                  <a:pt x="21600" y="1800"/>
                </a:cubicBezTo>
                <a:cubicBezTo>
                  <a:pt x="21600" y="1500"/>
                  <a:pt x="21355" y="1200"/>
                  <a:pt x="21109" y="1200"/>
                </a:cubicBezTo>
                <a:cubicBezTo>
                  <a:pt x="5400" y="1200"/>
                  <a:pt x="5400" y="1200"/>
                  <a:pt x="5400" y="1200"/>
                </a:cubicBezTo>
                <a:cubicBezTo>
                  <a:pt x="5155" y="1200"/>
                  <a:pt x="4909" y="1500"/>
                  <a:pt x="4909" y="1800"/>
                </a:cubicBezTo>
                <a:cubicBezTo>
                  <a:pt x="4909" y="2100"/>
                  <a:pt x="5155" y="2400"/>
                  <a:pt x="5400" y="2400"/>
                </a:cubicBezTo>
                <a:moveTo>
                  <a:pt x="21109" y="19200"/>
                </a:moveTo>
                <a:cubicBezTo>
                  <a:pt x="5400" y="19200"/>
                  <a:pt x="5400" y="19200"/>
                  <a:pt x="5400" y="19200"/>
                </a:cubicBezTo>
                <a:cubicBezTo>
                  <a:pt x="5155" y="19200"/>
                  <a:pt x="4909" y="19500"/>
                  <a:pt x="4909" y="19800"/>
                </a:cubicBezTo>
                <a:cubicBezTo>
                  <a:pt x="4909" y="20100"/>
                  <a:pt x="5155" y="20400"/>
                  <a:pt x="5400" y="20400"/>
                </a:cubicBezTo>
                <a:cubicBezTo>
                  <a:pt x="21109" y="20400"/>
                  <a:pt x="21109" y="20400"/>
                  <a:pt x="21109" y="20400"/>
                </a:cubicBezTo>
                <a:cubicBezTo>
                  <a:pt x="21355" y="20400"/>
                  <a:pt x="21600" y="20100"/>
                  <a:pt x="21600" y="19800"/>
                </a:cubicBezTo>
                <a:cubicBezTo>
                  <a:pt x="21600" y="19500"/>
                  <a:pt x="21355" y="19200"/>
                  <a:pt x="21109" y="19200"/>
                </a:cubicBezTo>
                <a:moveTo>
                  <a:pt x="1473" y="0"/>
                </a:moveTo>
                <a:cubicBezTo>
                  <a:pt x="614" y="0"/>
                  <a:pt x="0" y="750"/>
                  <a:pt x="0" y="1800"/>
                </a:cubicBezTo>
                <a:cubicBezTo>
                  <a:pt x="0" y="2850"/>
                  <a:pt x="614" y="3600"/>
                  <a:pt x="1473" y="3600"/>
                </a:cubicBezTo>
                <a:cubicBezTo>
                  <a:pt x="2332" y="3600"/>
                  <a:pt x="2945" y="2850"/>
                  <a:pt x="2945" y="1800"/>
                </a:cubicBezTo>
                <a:cubicBezTo>
                  <a:pt x="2945" y="750"/>
                  <a:pt x="2332" y="0"/>
                  <a:pt x="1473" y="0"/>
                </a:cubicBezTo>
                <a:moveTo>
                  <a:pt x="21109" y="7200"/>
                </a:moveTo>
                <a:cubicBezTo>
                  <a:pt x="5400" y="7200"/>
                  <a:pt x="5400" y="7200"/>
                  <a:pt x="5400" y="7200"/>
                </a:cubicBezTo>
                <a:cubicBezTo>
                  <a:pt x="5155" y="7200"/>
                  <a:pt x="4909" y="7500"/>
                  <a:pt x="4909" y="7800"/>
                </a:cubicBezTo>
                <a:cubicBezTo>
                  <a:pt x="4909" y="8100"/>
                  <a:pt x="5155" y="8400"/>
                  <a:pt x="5400" y="8400"/>
                </a:cubicBezTo>
                <a:cubicBezTo>
                  <a:pt x="21109" y="8400"/>
                  <a:pt x="21109" y="8400"/>
                  <a:pt x="21109" y="8400"/>
                </a:cubicBezTo>
                <a:cubicBezTo>
                  <a:pt x="21355" y="8400"/>
                  <a:pt x="21600" y="8100"/>
                  <a:pt x="21600" y="7800"/>
                </a:cubicBezTo>
                <a:cubicBezTo>
                  <a:pt x="21600" y="7500"/>
                  <a:pt x="21355" y="7200"/>
                  <a:pt x="21109" y="7200"/>
                </a:cubicBezTo>
                <a:moveTo>
                  <a:pt x="21109" y="13200"/>
                </a:moveTo>
                <a:cubicBezTo>
                  <a:pt x="5400" y="13200"/>
                  <a:pt x="5400" y="13200"/>
                  <a:pt x="5400" y="13200"/>
                </a:cubicBezTo>
                <a:cubicBezTo>
                  <a:pt x="5155" y="13200"/>
                  <a:pt x="4909" y="13500"/>
                  <a:pt x="4909" y="13800"/>
                </a:cubicBezTo>
                <a:cubicBezTo>
                  <a:pt x="4909" y="14100"/>
                  <a:pt x="5155" y="14400"/>
                  <a:pt x="5400" y="14400"/>
                </a:cubicBezTo>
                <a:cubicBezTo>
                  <a:pt x="21109" y="14400"/>
                  <a:pt x="21109" y="14400"/>
                  <a:pt x="21109" y="14400"/>
                </a:cubicBezTo>
                <a:cubicBezTo>
                  <a:pt x="21355" y="14400"/>
                  <a:pt x="21600" y="14100"/>
                  <a:pt x="21600" y="13800"/>
                </a:cubicBezTo>
                <a:cubicBezTo>
                  <a:pt x="21600" y="13500"/>
                  <a:pt x="21355" y="13200"/>
                  <a:pt x="21109" y="13200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" name="-Freeform 464">
            <a:extLst>
              <a:ext uri="{FF2B5EF4-FFF2-40B4-BE49-F238E27FC236}">
                <a16:creationId xmlns:a16="http://schemas.microsoft.com/office/drawing/2014/main" id="{595C4FD1-8586-C046-AC9D-8BD9204772F3}"/>
              </a:ext>
            </a:extLst>
          </p:cNvPr>
          <p:cNvSpPr/>
          <p:nvPr/>
        </p:nvSpPr>
        <p:spPr>
          <a:xfrm>
            <a:off x="2167788" y="4713113"/>
            <a:ext cx="386298" cy="343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5" h="20516" extrusionOk="0">
                <a:moveTo>
                  <a:pt x="5045" y="2672"/>
                </a:moveTo>
                <a:cubicBezTo>
                  <a:pt x="4805" y="2544"/>
                  <a:pt x="4445" y="2544"/>
                  <a:pt x="4205" y="2544"/>
                </a:cubicBezTo>
                <a:cubicBezTo>
                  <a:pt x="3605" y="2544"/>
                  <a:pt x="3005" y="2801"/>
                  <a:pt x="2645" y="3315"/>
                </a:cubicBezTo>
                <a:cubicBezTo>
                  <a:pt x="2165" y="3958"/>
                  <a:pt x="2405" y="4987"/>
                  <a:pt x="3245" y="5372"/>
                </a:cubicBezTo>
                <a:cubicBezTo>
                  <a:pt x="3605" y="5501"/>
                  <a:pt x="4085" y="5629"/>
                  <a:pt x="4565" y="5629"/>
                </a:cubicBezTo>
                <a:cubicBezTo>
                  <a:pt x="5165" y="5629"/>
                  <a:pt x="5765" y="5372"/>
                  <a:pt x="6125" y="4987"/>
                </a:cubicBezTo>
                <a:cubicBezTo>
                  <a:pt x="6605" y="4215"/>
                  <a:pt x="5885" y="3187"/>
                  <a:pt x="5045" y="2672"/>
                </a:cubicBezTo>
                <a:moveTo>
                  <a:pt x="4565" y="4601"/>
                </a:moveTo>
                <a:cubicBezTo>
                  <a:pt x="4205" y="4601"/>
                  <a:pt x="3845" y="4472"/>
                  <a:pt x="3725" y="4472"/>
                </a:cubicBezTo>
                <a:cubicBezTo>
                  <a:pt x="3485" y="4344"/>
                  <a:pt x="3365" y="4215"/>
                  <a:pt x="3365" y="4087"/>
                </a:cubicBezTo>
                <a:cubicBezTo>
                  <a:pt x="3365" y="4087"/>
                  <a:pt x="3365" y="3958"/>
                  <a:pt x="3365" y="3829"/>
                </a:cubicBezTo>
                <a:cubicBezTo>
                  <a:pt x="3605" y="3701"/>
                  <a:pt x="3845" y="3572"/>
                  <a:pt x="4205" y="3572"/>
                </a:cubicBezTo>
                <a:cubicBezTo>
                  <a:pt x="4325" y="3572"/>
                  <a:pt x="4565" y="3572"/>
                  <a:pt x="4685" y="3701"/>
                </a:cubicBezTo>
                <a:cubicBezTo>
                  <a:pt x="5045" y="3829"/>
                  <a:pt x="5285" y="4215"/>
                  <a:pt x="5285" y="4344"/>
                </a:cubicBezTo>
                <a:cubicBezTo>
                  <a:pt x="5165" y="4472"/>
                  <a:pt x="4925" y="4601"/>
                  <a:pt x="4565" y="4601"/>
                </a:cubicBezTo>
                <a:moveTo>
                  <a:pt x="4565" y="14887"/>
                </a:moveTo>
                <a:cubicBezTo>
                  <a:pt x="4085" y="14887"/>
                  <a:pt x="3605" y="15015"/>
                  <a:pt x="3245" y="15144"/>
                </a:cubicBezTo>
                <a:cubicBezTo>
                  <a:pt x="2405" y="15529"/>
                  <a:pt x="2165" y="16558"/>
                  <a:pt x="2645" y="17201"/>
                </a:cubicBezTo>
                <a:cubicBezTo>
                  <a:pt x="3005" y="17715"/>
                  <a:pt x="3605" y="17972"/>
                  <a:pt x="4205" y="17972"/>
                </a:cubicBezTo>
                <a:cubicBezTo>
                  <a:pt x="4445" y="17972"/>
                  <a:pt x="4805" y="17972"/>
                  <a:pt x="5045" y="17844"/>
                </a:cubicBezTo>
                <a:cubicBezTo>
                  <a:pt x="5885" y="17329"/>
                  <a:pt x="6605" y="16301"/>
                  <a:pt x="6125" y="15529"/>
                </a:cubicBezTo>
                <a:cubicBezTo>
                  <a:pt x="5765" y="15144"/>
                  <a:pt x="5165" y="14887"/>
                  <a:pt x="4565" y="14887"/>
                </a:cubicBezTo>
                <a:moveTo>
                  <a:pt x="4685" y="16815"/>
                </a:moveTo>
                <a:cubicBezTo>
                  <a:pt x="4565" y="16944"/>
                  <a:pt x="4325" y="16944"/>
                  <a:pt x="4205" y="16944"/>
                </a:cubicBezTo>
                <a:cubicBezTo>
                  <a:pt x="3845" y="16944"/>
                  <a:pt x="3605" y="16815"/>
                  <a:pt x="3365" y="16687"/>
                </a:cubicBezTo>
                <a:cubicBezTo>
                  <a:pt x="3365" y="16558"/>
                  <a:pt x="3365" y="16429"/>
                  <a:pt x="3365" y="16429"/>
                </a:cubicBezTo>
                <a:cubicBezTo>
                  <a:pt x="3365" y="16301"/>
                  <a:pt x="3485" y="16172"/>
                  <a:pt x="3725" y="16044"/>
                </a:cubicBezTo>
                <a:cubicBezTo>
                  <a:pt x="3845" y="16044"/>
                  <a:pt x="4205" y="15915"/>
                  <a:pt x="4565" y="15915"/>
                </a:cubicBezTo>
                <a:cubicBezTo>
                  <a:pt x="4925" y="15915"/>
                  <a:pt x="5165" y="16044"/>
                  <a:pt x="5285" y="16172"/>
                </a:cubicBezTo>
                <a:cubicBezTo>
                  <a:pt x="5285" y="16301"/>
                  <a:pt x="5045" y="16687"/>
                  <a:pt x="4685" y="16815"/>
                </a:cubicBezTo>
                <a:moveTo>
                  <a:pt x="21125" y="3572"/>
                </a:moveTo>
                <a:cubicBezTo>
                  <a:pt x="21125" y="2415"/>
                  <a:pt x="19325" y="1515"/>
                  <a:pt x="18245" y="1515"/>
                </a:cubicBezTo>
                <a:cubicBezTo>
                  <a:pt x="18125" y="1515"/>
                  <a:pt x="18125" y="1515"/>
                  <a:pt x="18125" y="1515"/>
                </a:cubicBezTo>
                <a:cubicBezTo>
                  <a:pt x="17405" y="1515"/>
                  <a:pt x="17165" y="1644"/>
                  <a:pt x="8645" y="8072"/>
                </a:cubicBezTo>
                <a:cubicBezTo>
                  <a:pt x="7685" y="7301"/>
                  <a:pt x="7685" y="7301"/>
                  <a:pt x="7685" y="7301"/>
                </a:cubicBezTo>
                <a:cubicBezTo>
                  <a:pt x="7925" y="7044"/>
                  <a:pt x="8165" y="6787"/>
                  <a:pt x="8285" y="6529"/>
                </a:cubicBezTo>
                <a:cubicBezTo>
                  <a:pt x="9365" y="4601"/>
                  <a:pt x="7925" y="1644"/>
                  <a:pt x="6005" y="487"/>
                </a:cubicBezTo>
                <a:cubicBezTo>
                  <a:pt x="4085" y="-542"/>
                  <a:pt x="1685" y="101"/>
                  <a:pt x="485" y="2029"/>
                </a:cubicBezTo>
                <a:cubicBezTo>
                  <a:pt x="-475" y="3829"/>
                  <a:pt x="5" y="6144"/>
                  <a:pt x="1805" y="7429"/>
                </a:cubicBezTo>
                <a:cubicBezTo>
                  <a:pt x="3245" y="8458"/>
                  <a:pt x="4445" y="9358"/>
                  <a:pt x="5645" y="10258"/>
                </a:cubicBezTo>
                <a:cubicBezTo>
                  <a:pt x="4445" y="11158"/>
                  <a:pt x="3245" y="12058"/>
                  <a:pt x="1805" y="13087"/>
                </a:cubicBezTo>
                <a:cubicBezTo>
                  <a:pt x="5" y="14372"/>
                  <a:pt x="-475" y="16687"/>
                  <a:pt x="485" y="18487"/>
                </a:cubicBezTo>
                <a:cubicBezTo>
                  <a:pt x="1685" y="20415"/>
                  <a:pt x="4085" y="21058"/>
                  <a:pt x="6005" y="20029"/>
                </a:cubicBezTo>
                <a:cubicBezTo>
                  <a:pt x="7925" y="18872"/>
                  <a:pt x="9365" y="15915"/>
                  <a:pt x="8285" y="13987"/>
                </a:cubicBezTo>
                <a:cubicBezTo>
                  <a:pt x="8165" y="13729"/>
                  <a:pt x="7925" y="13472"/>
                  <a:pt x="7685" y="13215"/>
                </a:cubicBezTo>
                <a:cubicBezTo>
                  <a:pt x="8645" y="12444"/>
                  <a:pt x="8645" y="12444"/>
                  <a:pt x="8645" y="12444"/>
                </a:cubicBezTo>
                <a:cubicBezTo>
                  <a:pt x="17165" y="18872"/>
                  <a:pt x="17405" y="19001"/>
                  <a:pt x="18125" y="19001"/>
                </a:cubicBezTo>
                <a:cubicBezTo>
                  <a:pt x="18245" y="19001"/>
                  <a:pt x="18245" y="19001"/>
                  <a:pt x="18245" y="19001"/>
                </a:cubicBezTo>
                <a:cubicBezTo>
                  <a:pt x="19325" y="19001"/>
                  <a:pt x="21125" y="18101"/>
                  <a:pt x="21125" y="16944"/>
                </a:cubicBezTo>
                <a:cubicBezTo>
                  <a:pt x="11765" y="10258"/>
                  <a:pt x="11765" y="10258"/>
                  <a:pt x="11765" y="10258"/>
                </a:cubicBezTo>
                <a:lnTo>
                  <a:pt x="21125" y="3572"/>
                </a:lnTo>
                <a:close/>
                <a:moveTo>
                  <a:pt x="2525" y="6658"/>
                </a:moveTo>
                <a:cubicBezTo>
                  <a:pt x="1085" y="5758"/>
                  <a:pt x="485" y="3958"/>
                  <a:pt x="1325" y="2544"/>
                </a:cubicBezTo>
                <a:cubicBezTo>
                  <a:pt x="2285" y="1129"/>
                  <a:pt x="4085" y="615"/>
                  <a:pt x="5645" y="1387"/>
                </a:cubicBezTo>
                <a:cubicBezTo>
                  <a:pt x="7085" y="2287"/>
                  <a:pt x="8285" y="4472"/>
                  <a:pt x="7445" y="5887"/>
                </a:cubicBezTo>
                <a:cubicBezTo>
                  <a:pt x="6485" y="7429"/>
                  <a:pt x="3965" y="7558"/>
                  <a:pt x="2525" y="6658"/>
                </a:cubicBezTo>
                <a:moveTo>
                  <a:pt x="4565" y="8201"/>
                </a:moveTo>
                <a:cubicBezTo>
                  <a:pt x="5285" y="8201"/>
                  <a:pt x="6005" y="8072"/>
                  <a:pt x="6725" y="7815"/>
                </a:cubicBezTo>
                <a:cubicBezTo>
                  <a:pt x="7805" y="8715"/>
                  <a:pt x="7805" y="8715"/>
                  <a:pt x="7805" y="8715"/>
                </a:cubicBezTo>
                <a:cubicBezTo>
                  <a:pt x="7325" y="8972"/>
                  <a:pt x="6965" y="9358"/>
                  <a:pt x="6485" y="9615"/>
                </a:cubicBezTo>
                <a:cubicBezTo>
                  <a:pt x="5885" y="9229"/>
                  <a:pt x="5165" y="8715"/>
                  <a:pt x="4565" y="8201"/>
                </a:cubicBezTo>
                <a:moveTo>
                  <a:pt x="5645" y="19129"/>
                </a:moveTo>
                <a:cubicBezTo>
                  <a:pt x="4085" y="19901"/>
                  <a:pt x="2285" y="19387"/>
                  <a:pt x="1325" y="17972"/>
                </a:cubicBezTo>
                <a:cubicBezTo>
                  <a:pt x="485" y="16558"/>
                  <a:pt x="1085" y="14629"/>
                  <a:pt x="2525" y="13858"/>
                </a:cubicBezTo>
                <a:cubicBezTo>
                  <a:pt x="3965" y="12958"/>
                  <a:pt x="6485" y="13087"/>
                  <a:pt x="7445" y="14629"/>
                </a:cubicBezTo>
                <a:cubicBezTo>
                  <a:pt x="8285" y="16044"/>
                  <a:pt x="7085" y="18229"/>
                  <a:pt x="5645" y="19129"/>
                </a:cubicBezTo>
                <a:moveTo>
                  <a:pt x="6725" y="12701"/>
                </a:moveTo>
                <a:cubicBezTo>
                  <a:pt x="6005" y="12444"/>
                  <a:pt x="5285" y="12315"/>
                  <a:pt x="4565" y="12315"/>
                </a:cubicBezTo>
                <a:cubicBezTo>
                  <a:pt x="15725" y="3958"/>
                  <a:pt x="17645" y="2544"/>
                  <a:pt x="18125" y="2544"/>
                </a:cubicBezTo>
                <a:cubicBezTo>
                  <a:pt x="18125" y="2544"/>
                  <a:pt x="18965" y="2415"/>
                  <a:pt x="19925" y="3187"/>
                </a:cubicBezTo>
                <a:lnTo>
                  <a:pt x="6725" y="12701"/>
                </a:lnTo>
                <a:close/>
                <a:moveTo>
                  <a:pt x="19925" y="17329"/>
                </a:moveTo>
                <a:cubicBezTo>
                  <a:pt x="18965" y="18101"/>
                  <a:pt x="18125" y="17972"/>
                  <a:pt x="18125" y="17972"/>
                </a:cubicBezTo>
                <a:cubicBezTo>
                  <a:pt x="17765" y="17972"/>
                  <a:pt x="16325" y="16944"/>
                  <a:pt x="9485" y="11929"/>
                </a:cubicBezTo>
                <a:cubicBezTo>
                  <a:pt x="10925" y="10901"/>
                  <a:pt x="10925" y="10901"/>
                  <a:pt x="10925" y="10901"/>
                </a:cubicBezTo>
                <a:lnTo>
                  <a:pt x="19925" y="17329"/>
                </a:lnTo>
                <a:close/>
                <a:moveTo>
                  <a:pt x="8645" y="9744"/>
                </a:moveTo>
                <a:cubicBezTo>
                  <a:pt x="8405" y="9744"/>
                  <a:pt x="8165" y="10001"/>
                  <a:pt x="8165" y="10258"/>
                </a:cubicBezTo>
                <a:cubicBezTo>
                  <a:pt x="8165" y="10515"/>
                  <a:pt x="8405" y="10772"/>
                  <a:pt x="8645" y="10772"/>
                </a:cubicBezTo>
                <a:cubicBezTo>
                  <a:pt x="8885" y="10772"/>
                  <a:pt x="9125" y="10515"/>
                  <a:pt x="9125" y="10258"/>
                </a:cubicBezTo>
                <a:cubicBezTo>
                  <a:pt x="9125" y="10001"/>
                  <a:pt x="8885" y="9744"/>
                  <a:pt x="8645" y="9744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0" name="-Freeform 39">
            <a:extLst>
              <a:ext uri="{FF2B5EF4-FFF2-40B4-BE49-F238E27FC236}">
                <a16:creationId xmlns:a16="http://schemas.microsoft.com/office/drawing/2014/main" id="{610D1726-8395-4846-BD1D-A1AB272A2F23}"/>
              </a:ext>
            </a:extLst>
          </p:cNvPr>
          <p:cNvSpPr/>
          <p:nvPr/>
        </p:nvSpPr>
        <p:spPr>
          <a:xfrm>
            <a:off x="3473575" y="2632623"/>
            <a:ext cx="356858" cy="356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16200"/>
                </a:moveTo>
                <a:cubicBezTo>
                  <a:pt x="9573" y="15464"/>
                  <a:pt x="9573" y="15464"/>
                  <a:pt x="9573" y="15464"/>
                </a:cubicBezTo>
                <a:cubicBezTo>
                  <a:pt x="20864" y="4173"/>
                  <a:pt x="20864" y="4173"/>
                  <a:pt x="20864" y="4173"/>
                </a:cubicBezTo>
                <a:cubicBezTo>
                  <a:pt x="21355" y="3805"/>
                  <a:pt x="21600" y="3191"/>
                  <a:pt x="21600" y="2455"/>
                </a:cubicBezTo>
                <a:cubicBezTo>
                  <a:pt x="21600" y="1105"/>
                  <a:pt x="20495" y="0"/>
                  <a:pt x="19145" y="0"/>
                </a:cubicBezTo>
                <a:cubicBezTo>
                  <a:pt x="18409" y="0"/>
                  <a:pt x="17795" y="245"/>
                  <a:pt x="17427" y="736"/>
                </a:cubicBezTo>
                <a:cubicBezTo>
                  <a:pt x="6136" y="12027"/>
                  <a:pt x="6136" y="12027"/>
                  <a:pt x="6136" y="12027"/>
                </a:cubicBezTo>
                <a:lnTo>
                  <a:pt x="5400" y="16200"/>
                </a:lnTo>
                <a:close/>
                <a:moveTo>
                  <a:pt x="18164" y="1473"/>
                </a:moveTo>
                <a:cubicBezTo>
                  <a:pt x="18409" y="1105"/>
                  <a:pt x="18777" y="982"/>
                  <a:pt x="19145" y="982"/>
                </a:cubicBezTo>
                <a:cubicBezTo>
                  <a:pt x="20005" y="982"/>
                  <a:pt x="20618" y="1595"/>
                  <a:pt x="20618" y="2455"/>
                </a:cubicBezTo>
                <a:cubicBezTo>
                  <a:pt x="20618" y="2823"/>
                  <a:pt x="20495" y="3191"/>
                  <a:pt x="20127" y="3436"/>
                </a:cubicBezTo>
                <a:cubicBezTo>
                  <a:pt x="19514" y="4173"/>
                  <a:pt x="19514" y="4173"/>
                  <a:pt x="19514" y="4173"/>
                </a:cubicBezTo>
                <a:cubicBezTo>
                  <a:pt x="17427" y="2086"/>
                  <a:pt x="17427" y="2086"/>
                  <a:pt x="17427" y="2086"/>
                </a:cubicBezTo>
                <a:lnTo>
                  <a:pt x="18164" y="1473"/>
                </a:lnTo>
                <a:close/>
                <a:moveTo>
                  <a:pt x="16814" y="2700"/>
                </a:moveTo>
                <a:cubicBezTo>
                  <a:pt x="18900" y="4786"/>
                  <a:pt x="18900" y="4786"/>
                  <a:pt x="18900" y="4786"/>
                </a:cubicBezTo>
                <a:cubicBezTo>
                  <a:pt x="9818" y="13868"/>
                  <a:pt x="9818" y="13868"/>
                  <a:pt x="9818" y="13868"/>
                </a:cubicBezTo>
                <a:cubicBezTo>
                  <a:pt x="9818" y="11782"/>
                  <a:pt x="9818" y="11782"/>
                  <a:pt x="9818" y="11782"/>
                </a:cubicBezTo>
                <a:cubicBezTo>
                  <a:pt x="7732" y="11782"/>
                  <a:pt x="7732" y="11782"/>
                  <a:pt x="7732" y="11782"/>
                </a:cubicBezTo>
                <a:lnTo>
                  <a:pt x="16814" y="2700"/>
                </a:lnTo>
                <a:close/>
                <a:moveTo>
                  <a:pt x="6995" y="12764"/>
                </a:moveTo>
                <a:cubicBezTo>
                  <a:pt x="8836" y="12764"/>
                  <a:pt x="8836" y="12764"/>
                  <a:pt x="8836" y="12764"/>
                </a:cubicBezTo>
                <a:cubicBezTo>
                  <a:pt x="8836" y="14605"/>
                  <a:pt x="8836" y="14605"/>
                  <a:pt x="8836" y="14605"/>
                </a:cubicBezTo>
                <a:cubicBezTo>
                  <a:pt x="6627" y="14973"/>
                  <a:pt x="6627" y="14973"/>
                  <a:pt x="6627" y="14973"/>
                </a:cubicBezTo>
                <a:lnTo>
                  <a:pt x="6995" y="12764"/>
                </a:lnTo>
                <a:close/>
                <a:moveTo>
                  <a:pt x="21109" y="7364"/>
                </a:moveTo>
                <a:cubicBezTo>
                  <a:pt x="20864" y="7364"/>
                  <a:pt x="20618" y="7609"/>
                  <a:pt x="20618" y="7855"/>
                </a:cubicBezTo>
                <a:cubicBezTo>
                  <a:pt x="20618" y="18655"/>
                  <a:pt x="20618" y="18655"/>
                  <a:pt x="20618" y="18655"/>
                </a:cubicBezTo>
                <a:cubicBezTo>
                  <a:pt x="20618" y="19759"/>
                  <a:pt x="19759" y="20618"/>
                  <a:pt x="18655" y="20618"/>
                </a:cubicBezTo>
                <a:cubicBezTo>
                  <a:pt x="2945" y="20618"/>
                  <a:pt x="2945" y="20618"/>
                  <a:pt x="2945" y="20618"/>
                </a:cubicBezTo>
                <a:cubicBezTo>
                  <a:pt x="1841" y="20618"/>
                  <a:pt x="982" y="19759"/>
                  <a:pt x="982" y="18655"/>
                </a:cubicBezTo>
                <a:cubicBezTo>
                  <a:pt x="982" y="2945"/>
                  <a:pt x="982" y="2945"/>
                  <a:pt x="982" y="2945"/>
                </a:cubicBezTo>
                <a:cubicBezTo>
                  <a:pt x="982" y="1841"/>
                  <a:pt x="1841" y="982"/>
                  <a:pt x="2945" y="982"/>
                </a:cubicBezTo>
                <a:cubicBezTo>
                  <a:pt x="13745" y="982"/>
                  <a:pt x="13745" y="982"/>
                  <a:pt x="13745" y="982"/>
                </a:cubicBezTo>
                <a:cubicBezTo>
                  <a:pt x="13991" y="982"/>
                  <a:pt x="14236" y="736"/>
                  <a:pt x="14236" y="491"/>
                </a:cubicBezTo>
                <a:cubicBezTo>
                  <a:pt x="14236" y="245"/>
                  <a:pt x="13991" y="0"/>
                  <a:pt x="13745" y="0"/>
                </a:cubicBezTo>
                <a:cubicBezTo>
                  <a:pt x="2945" y="0"/>
                  <a:pt x="2945" y="0"/>
                  <a:pt x="2945" y="0"/>
                </a:cubicBezTo>
                <a:cubicBezTo>
                  <a:pt x="1350" y="0"/>
                  <a:pt x="0" y="1350"/>
                  <a:pt x="0" y="2945"/>
                </a:cubicBezTo>
                <a:cubicBezTo>
                  <a:pt x="0" y="18655"/>
                  <a:pt x="0" y="18655"/>
                  <a:pt x="0" y="18655"/>
                </a:cubicBezTo>
                <a:cubicBezTo>
                  <a:pt x="0" y="20250"/>
                  <a:pt x="1350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20250" y="21600"/>
                  <a:pt x="21600" y="20250"/>
                  <a:pt x="21600" y="18655"/>
                </a:cubicBezTo>
                <a:cubicBezTo>
                  <a:pt x="21600" y="7855"/>
                  <a:pt x="21600" y="7855"/>
                  <a:pt x="21600" y="7855"/>
                </a:cubicBezTo>
                <a:cubicBezTo>
                  <a:pt x="21600" y="7609"/>
                  <a:pt x="21355" y="7364"/>
                  <a:pt x="21109" y="7364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" name="-Freeform 212">
            <a:extLst>
              <a:ext uri="{FF2B5EF4-FFF2-40B4-BE49-F238E27FC236}">
                <a16:creationId xmlns:a16="http://schemas.microsoft.com/office/drawing/2014/main" id="{64793327-4B21-7343-8A07-9D2C0D9F1D0F}"/>
              </a:ext>
            </a:extLst>
          </p:cNvPr>
          <p:cNvSpPr/>
          <p:nvPr/>
        </p:nvSpPr>
        <p:spPr>
          <a:xfrm>
            <a:off x="5226595" y="4669105"/>
            <a:ext cx="409102" cy="293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7044"/>
                </a:moveTo>
                <a:cubicBezTo>
                  <a:pt x="19636" y="17044"/>
                  <a:pt x="19636" y="17044"/>
                  <a:pt x="19636" y="17044"/>
                </a:cubicBezTo>
                <a:cubicBezTo>
                  <a:pt x="21600" y="4894"/>
                  <a:pt x="21600" y="4894"/>
                  <a:pt x="21600" y="4894"/>
                </a:cubicBezTo>
                <a:cubicBezTo>
                  <a:pt x="21600" y="4894"/>
                  <a:pt x="21600" y="4894"/>
                  <a:pt x="21600" y="4894"/>
                </a:cubicBezTo>
                <a:cubicBezTo>
                  <a:pt x="21600" y="4894"/>
                  <a:pt x="21600" y="4725"/>
                  <a:pt x="21600" y="4725"/>
                </a:cubicBezTo>
                <a:cubicBezTo>
                  <a:pt x="21600" y="4388"/>
                  <a:pt x="21355" y="4050"/>
                  <a:pt x="21109" y="4050"/>
                </a:cubicBezTo>
                <a:cubicBezTo>
                  <a:pt x="5400" y="4050"/>
                  <a:pt x="5400" y="4050"/>
                  <a:pt x="5400" y="4050"/>
                </a:cubicBezTo>
                <a:cubicBezTo>
                  <a:pt x="4664" y="506"/>
                  <a:pt x="4664" y="506"/>
                  <a:pt x="4664" y="506"/>
                </a:cubicBezTo>
                <a:cubicBezTo>
                  <a:pt x="4664" y="506"/>
                  <a:pt x="4664" y="506"/>
                  <a:pt x="4664" y="506"/>
                </a:cubicBezTo>
                <a:cubicBezTo>
                  <a:pt x="4664" y="169"/>
                  <a:pt x="4418" y="0"/>
                  <a:pt x="4173" y="0"/>
                </a:cubicBezTo>
                <a:cubicBezTo>
                  <a:pt x="491" y="0"/>
                  <a:pt x="491" y="0"/>
                  <a:pt x="491" y="0"/>
                </a:cubicBezTo>
                <a:cubicBezTo>
                  <a:pt x="245" y="0"/>
                  <a:pt x="0" y="338"/>
                  <a:pt x="0" y="675"/>
                </a:cubicBezTo>
                <a:cubicBezTo>
                  <a:pt x="0" y="1013"/>
                  <a:pt x="245" y="1350"/>
                  <a:pt x="491" y="1350"/>
                </a:cubicBezTo>
                <a:cubicBezTo>
                  <a:pt x="3805" y="1350"/>
                  <a:pt x="3805" y="1350"/>
                  <a:pt x="3805" y="1350"/>
                </a:cubicBezTo>
                <a:cubicBezTo>
                  <a:pt x="6873" y="17044"/>
                  <a:pt x="6873" y="17044"/>
                  <a:pt x="6873" y="17044"/>
                </a:cubicBezTo>
                <a:cubicBezTo>
                  <a:pt x="6873" y="17044"/>
                  <a:pt x="6873" y="17044"/>
                  <a:pt x="6873" y="17044"/>
                </a:cubicBezTo>
                <a:cubicBezTo>
                  <a:pt x="6995" y="17212"/>
                  <a:pt x="6995" y="17381"/>
                  <a:pt x="7118" y="17550"/>
                </a:cubicBezTo>
                <a:cubicBezTo>
                  <a:pt x="6995" y="17887"/>
                  <a:pt x="6873" y="18394"/>
                  <a:pt x="6873" y="18900"/>
                </a:cubicBezTo>
                <a:cubicBezTo>
                  <a:pt x="6873" y="20419"/>
                  <a:pt x="7732" y="21600"/>
                  <a:pt x="8836" y="21600"/>
                </a:cubicBezTo>
                <a:cubicBezTo>
                  <a:pt x="9941" y="21600"/>
                  <a:pt x="10800" y="20419"/>
                  <a:pt x="10800" y="18900"/>
                </a:cubicBezTo>
                <a:cubicBezTo>
                  <a:pt x="10800" y="18394"/>
                  <a:pt x="10677" y="17887"/>
                  <a:pt x="10555" y="17550"/>
                </a:cubicBezTo>
                <a:cubicBezTo>
                  <a:pt x="15955" y="17550"/>
                  <a:pt x="15955" y="17550"/>
                  <a:pt x="15955" y="17550"/>
                </a:cubicBezTo>
                <a:cubicBezTo>
                  <a:pt x="15832" y="17887"/>
                  <a:pt x="15709" y="18394"/>
                  <a:pt x="15709" y="18900"/>
                </a:cubicBezTo>
                <a:cubicBezTo>
                  <a:pt x="15709" y="20419"/>
                  <a:pt x="16568" y="21600"/>
                  <a:pt x="17673" y="21600"/>
                </a:cubicBezTo>
                <a:cubicBezTo>
                  <a:pt x="18777" y="21600"/>
                  <a:pt x="19636" y="20419"/>
                  <a:pt x="19636" y="18900"/>
                </a:cubicBezTo>
                <a:cubicBezTo>
                  <a:pt x="19636" y="18394"/>
                  <a:pt x="19514" y="17887"/>
                  <a:pt x="19391" y="17550"/>
                </a:cubicBezTo>
                <a:cubicBezTo>
                  <a:pt x="19514" y="17381"/>
                  <a:pt x="19636" y="17212"/>
                  <a:pt x="19636" y="17044"/>
                </a:cubicBezTo>
                <a:moveTo>
                  <a:pt x="17673" y="5400"/>
                </a:moveTo>
                <a:cubicBezTo>
                  <a:pt x="20495" y="5400"/>
                  <a:pt x="20495" y="5400"/>
                  <a:pt x="20495" y="5400"/>
                </a:cubicBezTo>
                <a:cubicBezTo>
                  <a:pt x="20005" y="8100"/>
                  <a:pt x="20005" y="8100"/>
                  <a:pt x="20005" y="8100"/>
                </a:cubicBezTo>
                <a:cubicBezTo>
                  <a:pt x="17427" y="8100"/>
                  <a:pt x="17427" y="8100"/>
                  <a:pt x="17427" y="8100"/>
                </a:cubicBezTo>
                <a:lnTo>
                  <a:pt x="17673" y="5400"/>
                </a:lnTo>
                <a:close/>
                <a:moveTo>
                  <a:pt x="5645" y="5400"/>
                </a:moveTo>
                <a:cubicBezTo>
                  <a:pt x="8836" y="5400"/>
                  <a:pt x="8836" y="5400"/>
                  <a:pt x="8836" y="5400"/>
                </a:cubicBezTo>
                <a:cubicBezTo>
                  <a:pt x="9082" y="8100"/>
                  <a:pt x="9082" y="8100"/>
                  <a:pt x="9082" y="8100"/>
                </a:cubicBezTo>
                <a:cubicBezTo>
                  <a:pt x="6136" y="8100"/>
                  <a:pt x="6136" y="8100"/>
                  <a:pt x="6136" y="8100"/>
                </a:cubicBezTo>
                <a:lnTo>
                  <a:pt x="5645" y="5400"/>
                </a:lnTo>
                <a:close/>
                <a:moveTo>
                  <a:pt x="6995" y="12150"/>
                </a:moveTo>
                <a:cubicBezTo>
                  <a:pt x="6382" y="9450"/>
                  <a:pt x="6382" y="9450"/>
                  <a:pt x="6382" y="9450"/>
                </a:cubicBezTo>
                <a:cubicBezTo>
                  <a:pt x="9205" y="9450"/>
                  <a:pt x="9205" y="9450"/>
                  <a:pt x="9205" y="9450"/>
                </a:cubicBezTo>
                <a:cubicBezTo>
                  <a:pt x="9450" y="12150"/>
                  <a:pt x="9450" y="12150"/>
                  <a:pt x="9450" y="12150"/>
                </a:cubicBezTo>
                <a:lnTo>
                  <a:pt x="6995" y="12150"/>
                </a:lnTo>
                <a:close/>
                <a:moveTo>
                  <a:pt x="7241" y="13500"/>
                </a:moveTo>
                <a:cubicBezTo>
                  <a:pt x="9573" y="13500"/>
                  <a:pt x="9573" y="13500"/>
                  <a:pt x="9573" y="13500"/>
                </a:cubicBezTo>
                <a:cubicBezTo>
                  <a:pt x="9818" y="16200"/>
                  <a:pt x="9818" y="16200"/>
                  <a:pt x="9818" y="16200"/>
                </a:cubicBezTo>
                <a:cubicBezTo>
                  <a:pt x="7732" y="16200"/>
                  <a:pt x="7732" y="16200"/>
                  <a:pt x="7732" y="16200"/>
                </a:cubicBezTo>
                <a:lnTo>
                  <a:pt x="7241" y="13500"/>
                </a:lnTo>
                <a:close/>
                <a:moveTo>
                  <a:pt x="8836" y="20250"/>
                </a:moveTo>
                <a:cubicBezTo>
                  <a:pt x="8345" y="20250"/>
                  <a:pt x="7855" y="19575"/>
                  <a:pt x="7855" y="18900"/>
                </a:cubicBezTo>
                <a:cubicBezTo>
                  <a:pt x="7855" y="18225"/>
                  <a:pt x="8345" y="17550"/>
                  <a:pt x="8836" y="17550"/>
                </a:cubicBezTo>
                <a:cubicBezTo>
                  <a:pt x="9327" y="17550"/>
                  <a:pt x="9818" y="18225"/>
                  <a:pt x="9818" y="18900"/>
                </a:cubicBezTo>
                <a:cubicBezTo>
                  <a:pt x="9818" y="19575"/>
                  <a:pt x="9327" y="20250"/>
                  <a:pt x="8836" y="20250"/>
                </a:cubicBezTo>
                <a:moveTo>
                  <a:pt x="12764" y="16200"/>
                </a:moveTo>
                <a:cubicBezTo>
                  <a:pt x="10800" y="16200"/>
                  <a:pt x="10800" y="16200"/>
                  <a:pt x="10800" y="16200"/>
                </a:cubicBezTo>
                <a:cubicBezTo>
                  <a:pt x="10555" y="13500"/>
                  <a:pt x="10555" y="13500"/>
                  <a:pt x="10555" y="13500"/>
                </a:cubicBezTo>
                <a:cubicBezTo>
                  <a:pt x="12764" y="13500"/>
                  <a:pt x="12764" y="13500"/>
                  <a:pt x="12764" y="13500"/>
                </a:cubicBezTo>
                <a:lnTo>
                  <a:pt x="12764" y="16200"/>
                </a:lnTo>
                <a:close/>
                <a:moveTo>
                  <a:pt x="12764" y="12150"/>
                </a:moveTo>
                <a:cubicBezTo>
                  <a:pt x="10432" y="12150"/>
                  <a:pt x="10432" y="12150"/>
                  <a:pt x="10432" y="12150"/>
                </a:cubicBezTo>
                <a:cubicBezTo>
                  <a:pt x="10186" y="9450"/>
                  <a:pt x="10186" y="9450"/>
                  <a:pt x="10186" y="9450"/>
                </a:cubicBezTo>
                <a:cubicBezTo>
                  <a:pt x="12764" y="9450"/>
                  <a:pt x="12764" y="9450"/>
                  <a:pt x="12764" y="9450"/>
                </a:cubicBezTo>
                <a:lnTo>
                  <a:pt x="12764" y="12150"/>
                </a:lnTo>
                <a:close/>
                <a:moveTo>
                  <a:pt x="12764" y="8100"/>
                </a:moveTo>
                <a:cubicBezTo>
                  <a:pt x="10064" y="8100"/>
                  <a:pt x="10064" y="8100"/>
                  <a:pt x="10064" y="8100"/>
                </a:cubicBezTo>
                <a:cubicBezTo>
                  <a:pt x="9818" y="5400"/>
                  <a:pt x="9818" y="5400"/>
                  <a:pt x="9818" y="5400"/>
                </a:cubicBezTo>
                <a:cubicBezTo>
                  <a:pt x="12764" y="5400"/>
                  <a:pt x="12764" y="5400"/>
                  <a:pt x="12764" y="5400"/>
                </a:cubicBezTo>
                <a:lnTo>
                  <a:pt x="12764" y="8100"/>
                </a:lnTo>
                <a:close/>
                <a:moveTo>
                  <a:pt x="15709" y="16200"/>
                </a:moveTo>
                <a:cubicBezTo>
                  <a:pt x="13745" y="16200"/>
                  <a:pt x="13745" y="16200"/>
                  <a:pt x="13745" y="16200"/>
                </a:cubicBezTo>
                <a:cubicBezTo>
                  <a:pt x="13745" y="13500"/>
                  <a:pt x="13745" y="13500"/>
                  <a:pt x="13745" y="13500"/>
                </a:cubicBezTo>
                <a:cubicBezTo>
                  <a:pt x="15955" y="13500"/>
                  <a:pt x="15955" y="13500"/>
                  <a:pt x="15955" y="13500"/>
                </a:cubicBezTo>
                <a:lnTo>
                  <a:pt x="15709" y="16200"/>
                </a:lnTo>
                <a:close/>
                <a:moveTo>
                  <a:pt x="16077" y="12150"/>
                </a:moveTo>
                <a:cubicBezTo>
                  <a:pt x="13745" y="12150"/>
                  <a:pt x="13745" y="12150"/>
                  <a:pt x="13745" y="12150"/>
                </a:cubicBezTo>
                <a:cubicBezTo>
                  <a:pt x="13745" y="9450"/>
                  <a:pt x="13745" y="9450"/>
                  <a:pt x="13745" y="9450"/>
                </a:cubicBezTo>
                <a:cubicBezTo>
                  <a:pt x="16323" y="9450"/>
                  <a:pt x="16323" y="9450"/>
                  <a:pt x="16323" y="9450"/>
                </a:cubicBezTo>
                <a:lnTo>
                  <a:pt x="16077" y="12150"/>
                </a:lnTo>
                <a:close/>
                <a:moveTo>
                  <a:pt x="16445" y="8100"/>
                </a:moveTo>
                <a:cubicBezTo>
                  <a:pt x="13745" y="8100"/>
                  <a:pt x="13745" y="8100"/>
                  <a:pt x="13745" y="8100"/>
                </a:cubicBezTo>
                <a:cubicBezTo>
                  <a:pt x="13745" y="5400"/>
                  <a:pt x="13745" y="5400"/>
                  <a:pt x="13745" y="5400"/>
                </a:cubicBezTo>
                <a:cubicBezTo>
                  <a:pt x="16691" y="5400"/>
                  <a:pt x="16691" y="5400"/>
                  <a:pt x="16691" y="5400"/>
                </a:cubicBezTo>
                <a:lnTo>
                  <a:pt x="16445" y="8100"/>
                </a:lnTo>
                <a:close/>
                <a:moveTo>
                  <a:pt x="17673" y="20250"/>
                </a:moveTo>
                <a:cubicBezTo>
                  <a:pt x="17182" y="20250"/>
                  <a:pt x="16691" y="19575"/>
                  <a:pt x="16691" y="18900"/>
                </a:cubicBezTo>
                <a:cubicBezTo>
                  <a:pt x="16691" y="18225"/>
                  <a:pt x="17182" y="17550"/>
                  <a:pt x="17673" y="17550"/>
                </a:cubicBezTo>
                <a:cubicBezTo>
                  <a:pt x="18164" y="17550"/>
                  <a:pt x="18655" y="18225"/>
                  <a:pt x="18655" y="18900"/>
                </a:cubicBezTo>
                <a:cubicBezTo>
                  <a:pt x="18655" y="19575"/>
                  <a:pt x="18164" y="20250"/>
                  <a:pt x="17673" y="20250"/>
                </a:cubicBezTo>
                <a:moveTo>
                  <a:pt x="18777" y="16200"/>
                </a:moveTo>
                <a:cubicBezTo>
                  <a:pt x="16691" y="16200"/>
                  <a:pt x="16691" y="16200"/>
                  <a:pt x="16691" y="16200"/>
                </a:cubicBezTo>
                <a:cubicBezTo>
                  <a:pt x="16936" y="13500"/>
                  <a:pt x="16936" y="13500"/>
                  <a:pt x="16936" y="13500"/>
                </a:cubicBezTo>
                <a:cubicBezTo>
                  <a:pt x="19145" y="13500"/>
                  <a:pt x="19145" y="13500"/>
                  <a:pt x="19145" y="13500"/>
                </a:cubicBezTo>
                <a:lnTo>
                  <a:pt x="18777" y="16200"/>
                </a:lnTo>
                <a:close/>
                <a:moveTo>
                  <a:pt x="17059" y="12150"/>
                </a:moveTo>
                <a:cubicBezTo>
                  <a:pt x="17305" y="9450"/>
                  <a:pt x="17305" y="9450"/>
                  <a:pt x="17305" y="9450"/>
                </a:cubicBezTo>
                <a:cubicBezTo>
                  <a:pt x="19882" y="9450"/>
                  <a:pt x="19882" y="9450"/>
                  <a:pt x="19882" y="9450"/>
                </a:cubicBezTo>
                <a:cubicBezTo>
                  <a:pt x="19391" y="12150"/>
                  <a:pt x="19391" y="12150"/>
                  <a:pt x="19391" y="12150"/>
                </a:cubicBezTo>
                <a:lnTo>
                  <a:pt x="17059" y="1215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" name="-Freeform 239">
            <a:extLst>
              <a:ext uri="{FF2B5EF4-FFF2-40B4-BE49-F238E27FC236}">
                <a16:creationId xmlns:a16="http://schemas.microsoft.com/office/drawing/2014/main" id="{B94CE998-E18A-5249-9B44-816FE7F48496}"/>
              </a:ext>
            </a:extLst>
          </p:cNvPr>
          <p:cNvSpPr/>
          <p:nvPr/>
        </p:nvSpPr>
        <p:spPr>
          <a:xfrm>
            <a:off x="5078505" y="5550949"/>
            <a:ext cx="380201" cy="388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3927"/>
                </a:moveTo>
                <a:cubicBezTo>
                  <a:pt x="1964" y="3927"/>
                  <a:pt x="1964" y="3927"/>
                  <a:pt x="1964" y="3927"/>
                </a:cubicBezTo>
                <a:cubicBezTo>
                  <a:pt x="859" y="3927"/>
                  <a:pt x="0" y="4786"/>
                  <a:pt x="0" y="5891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741"/>
                  <a:pt x="17673" y="19636"/>
                </a:cubicBezTo>
                <a:cubicBezTo>
                  <a:pt x="17673" y="5891"/>
                  <a:pt x="17673" y="5891"/>
                  <a:pt x="17673" y="5891"/>
                </a:cubicBezTo>
                <a:cubicBezTo>
                  <a:pt x="17673" y="4786"/>
                  <a:pt x="16814" y="3927"/>
                  <a:pt x="15709" y="3927"/>
                </a:cubicBezTo>
                <a:moveTo>
                  <a:pt x="16691" y="19636"/>
                </a:moveTo>
                <a:cubicBezTo>
                  <a:pt x="16691" y="20127"/>
                  <a:pt x="16200" y="20618"/>
                  <a:pt x="15709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8836"/>
                  <a:pt x="982" y="8836"/>
                  <a:pt x="982" y="8836"/>
                </a:cubicBezTo>
                <a:cubicBezTo>
                  <a:pt x="16691" y="8836"/>
                  <a:pt x="16691" y="8836"/>
                  <a:pt x="16691" y="8836"/>
                </a:cubicBezTo>
                <a:lnTo>
                  <a:pt x="16691" y="19636"/>
                </a:lnTo>
                <a:close/>
                <a:moveTo>
                  <a:pt x="16691" y="7855"/>
                </a:moveTo>
                <a:cubicBezTo>
                  <a:pt x="982" y="7855"/>
                  <a:pt x="982" y="7855"/>
                  <a:pt x="982" y="7855"/>
                </a:cubicBezTo>
                <a:cubicBezTo>
                  <a:pt x="982" y="5891"/>
                  <a:pt x="982" y="5891"/>
                  <a:pt x="982" y="5891"/>
                </a:cubicBezTo>
                <a:cubicBezTo>
                  <a:pt x="982" y="5400"/>
                  <a:pt x="1473" y="4909"/>
                  <a:pt x="1964" y="4909"/>
                </a:cubicBezTo>
                <a:cubicBezTo>
                  <a:pt x="15709" y="4909"/>
                  <a:pt x="15709" y="4909"/>
                  <a:pt x="15709" y="4909"/>
                </a:cubicBezTo>
                <a:cubicBezTo>
                  <a:pt x="16200" y="4909"/>
                  <a:pt x="16691" y="5400"/>
                  <a:pt x="16691" y="5891"/>
                </a:cubicBezTo>
                <a:lnTo>
                  <a:pt x="16691" y="7855"/>
                </a:lnTo>
                <a:close/>
                <a:moveTo>
                  <a:pt x="4418" y="5891"/>
                </a:moveTo>
                <a:cubicBezTo>
                  <a:pt x="4173" y="5891"/>
                  <a:pt x="3927" y="6136"/>
                  <a:pt x="3927" y="6382"/>
                </a:cubicBezTo>
                <a:cubicBezTo>
                  <a:pt x="3927" y="6627"/>
                  <a:pt x="4173" y="6873"/>
                  <a:pt x="4418" y="6873"/>
                </a:cubicBezTo>
                <a:cubicBezTo>
                  <a:pt x="4664" y="6873"/>
                  <a:pt x="4909" y="6627"/>
                  <a:pt x="4909" y="6382"/>
                </a:cubicBezTo>
                <a:cubicBezTo>
                  <a:pt x="4909" y="6136"/>
                  <a:pt x="4664" y="5891"/>
                  <a:pt x="4418" y="5891"/>
                </a:cubicBezTo>
                <a:moveTo>
                  <a:pt x="2455" y="5891"/>
                </a:moveTo>
                <a:cubicBezTo>
                  <a:pt x="2209" y="5891"/>
                  <a:pt x="1964" y="6136"/>
                  <a:pt x="1964" y="6382"/>
                </a:cubicBezTo>
                <a:cubicBezTo>
                  <a:pt x="1964" y="6627"/>
                  <a:pt x="2209" y="6873"/>
                  <a:pt x="2455" y="6873"/>
                </a:cubicBezTo>
                <a:cubicBezTo>
                  <a:pt x="2700" y="6873"/>
                  <a:pt x="2945" y="6627"/>
                  <a:pt x="2945" y="6382"/>
                </a:cubicBezTo>
                <a:cubicBezTo>
                  <a:pt x="2945" y="6136"/>
                  <a:pt x="2700" y="5891"/>
                  <a:pt x="2455" y="5891"/>
                </a:cubicBezTo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859"/>
                  <a:pt x="3927" y="1964"/>
                </a:cubicBezTo>
                <a:cubicBezTo>
                  <a:pt x="3927" y="2455"/>
                  <a:pt x="3927" y="2455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1964"/>
                  <a:pt x="4909" y="1964"/>
                  <a:pt x="4909" y="1964"/>
                </a:cubicBezTo>
                <a:cubicBezTo>
                  <a:pt x="4909" y="1473"/>
                  <a:pt x="5400" y="982"/>
                  <a:pt x="5891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cubicBezTo>
                  <a:pt x="20618" y="15709"/>
                  <a:pt x="20618" y="15709"/>
                  <a:pt x="20618" y="15709"/>
                </a:cubicBezTo>
                <a:cubicBezTo>
                  <a:pt x="20618" y="16200"/>
                  <a:pt x="20127" y="16691"/>
                  <a:pt x="19636" y="16691"/>
                </a:cubicBezTo>
                <a:cubicBezTo>
                  <a:pt x="19145" y="16691"/>
                  <a:pt x="19145" y="16691"/>
                  <a:pt x="19145" y="16691"/>
                </a:cubicBezTo>
                <a:cubicBezTo>
                  <a:pt x="18900" y="16691"/>
                  <a:pt x="18655" y="16936"/>
                  <a:pt x="18655" y="17182"/>
                </a:cubicBezTo>
                <a:cubicBezTo>
                  <a:pt x="18655" y="17427"/>
                  <a:pt x="18900" y="17673"/>
                  <a:pt x="19145" y="17673"/>
                </a:cubicBezTo>
                <a:cubicBezTo>
                  <a:pt x="19636" y="17673"/>
                  <a:pt x="19636" y="17673"/>
                  <a:pt x="19636" y="17673"/>
                </a:cubicBezTo>
                <a:cubicBezTo>
                  <a:pt x="20741" y="17673"/>
                  <a:pt x="21600" y="16814"/>
                  <a:pt x="21600" y="15709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6382" y="5891"/>
                </a:moveTo>
                <a:cubicBezTo>
                  <a:pt x="6136" y="5891"/>
                  <a:pt x="5891" y="6136"/>
                  <a:pt x="5891" y="6382"/>
                </a:cubicBezTo>
                <a:cubicBezTo>
                  <a:pt x="5891" y="6627"/>
                  <a:pt x="6136" y="6873"/>
                  <a:pt x="6382" y="6873"/>
                </a:cubicBezTo>
                <a:cubicBezTo>
                  <a:pt x="6627" y="6873"/>
                  <a:pt x="6873" y="6627"/>
                  <a:pt x="6873" y="6382"/>
                </a:cubicBezTo>
                <a:cubicBezTo>
                  <a:pt x="6873" y="6136"/>
                  <a:pt x="6627" y="5891"/>
                  <a:pt x="6382" y="5891"/>
                </a:cubicBezTo>
                <a:moveTo>
                  <a:pt x="15218" y="5891"/>
                </a:moveTo>
                <a:cubicBezTo>
                  <a:pt x="8345" y="5891"/>
                  <a:pt x="8345" y="5891"/>
                  <a:pt x="8345" y="5891"/>
                </a:cubicBezTo>
                <a:cubicBezTo>
                  <a:pt x="8100" y="5891"/>
                  <a:pt x="7855" y="6136"/>
                  <a:pt x="7855" y="6382"/>
                </a:cubicBezTo>
                <a:cubicBezTo>
                  <a:pt x="7855" y="6627"/>
                  <a:pt x="8100" y="6873"/>
                  <a:pt x="8345" y="6873"/>
                </a:cubicBezTo>
                <a:cubicBezTo>
                  <a:pt x="15218" y="6873"/>
                  <a:pt x="15218" y="6873"/>
                  <a:pt x="15218" y="6873"/>
                </a:cubicBezTo>
                <a:cubicBezTo>
                  <a:pt x="15464" y="6873"/>
                  <a:pt x="15709" y="6627"/>
                  <a:pt x="15709" y="6382"/>
                </a:cubicBezTo>
                <a:cubicBezTo>
                  <a:pt x="15709" y="6136"/>
                  <a:pt x="15464" y="5891"/>
                  <a:pt x="15218" y="5891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-Freeform 93">
            <a:extLst>
              <a:ext uri="{FF2B5EF4-FFF2-40B4-BE49-F238E27FC236}">
                <a16:creationId xmlns:a16="http://schemas.microsoft.com/office/drawing/2014/main" id="{632F2288-D921-6544-B3EB-958718F1C638}"/>
              </a:ext>
            </a:extLst>
          </p:cNvPr>
          <p:cNvSpPr/>
          <p:nvPr/>
        </p:nvSpPr>
        <p:spPr>
          <a:xfrm>
            <a:off x="3670092" y="1680010"/>
            <a:ext cx="368078" cy="304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400"/>
                </a:moveTo>
                <a:cubicBezTo>
                  <a:pt x="14727" y="2400"/>
                  <a:pt x="14727" y="2400"/>
                  <a:pt x="14727" y="2400"/>
                </a:cubicBezTo>
                <a:cubicBezTo>
                  <a:pt x="14727" y="1050"/>
                  <a:pt x="13868" y="0"/>
                  <a:pt x="12764" y="0"/>
                </a:cubicBezTo>
                <a:cubicBezTo>
                  <a:pt x="8836" y="0"/>
                  <a:pt x="8836" y="0"/>
                  <a:pt x="8836" y="0"/>
                </a:cubicBezTo>
                <a:cubicBezTo>
                  <a:pt x="7732" y="0"/>
                  <a:pt x="6873" y="1050"/>
                  <a:pt x="6873" y="2400"/>
                </a:cubicBezTo>
                <a:cubicBezTo>
                  <a:pt x="982" y="2400"/>
                  <a:pt x="982" y="2400"/>
                  <a:pt x="982" y="2400"/>
                </a:cubicBezTo>
                <a:cubicBezTo>
                  <a:pt x="491" y="2400"/>
                  <a:pt x="0" y="3000"/>
                  <a:pt x="0" y="3600"/>
                </a:cubicBezTo>
                <a:cubicBezTo>
                  <a:pt x="0" y="9600"/>
                  <a:pt x="0" y="9600"/>
                  <a:pt x="0" y="9600"/>
                </a:cubicBezTo>
                <a:cubicBezTo>
                  <a:pt x="0" y="10200"/>
                  <a:pt x="491" y="10800"/>
                  <a:pt x="982" y="10800"/>
                </a:cubicBezTo>
                <a:cubicBezTo>
                  <a:pt x="982" y="20400"/>
                  <a:pt x="982" y="20400"/>
                  <a:pt x="982" y="20400"/>
                </a:cubicBezTo>
                <a:cubicBezTo>
                  <a:pt x="982" y="21000"/>
                  <a:pt x="1473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127" y="21600"/>
                  <a:pt x="20618" y="21000"/>
                  <a:pt x="20618" y="20400"/>
                </a:cubicBezTo>
                <a:cubicBezTo>
                  <a:pt x="20618" y="10800"/>
                  <a:pt x="20618" y="10800"/>
                  <a:pt x="20618" y="10800"/>
                </a:cubicBezTo>
                <a:cubicBezTo>
                  <a:pt x="21109" y="10800"/>
                  <a:pt x="21600" y="10200"/>
                  <a:pt x="21600" y="9600"/>
                </a:cubicBezTo>
                <a:cubicBezTo>
                  <a:pt x="21600" y="3600"/>
                  <a:pt x="21600" y="3600"/>
                  <a:pt x="21600" y="3600"/>
                </a:cubicBezTo>
                <a:cubicBezTo>
                  <a:pt x="21600" y="3000"/>
                  <a:pt x="21109" y="2400"/>
                  <a:pt x="20618" y="2400"/>
                </a:cubicBezTo>
                <a:moveTo>
                  <a:pt x="8836" y="1200"/>
                </a:moveTo>
                <a:cubicBezTo>
                  <a:pt x="12764" y="1200"/>
                  <a:pt x="12764" y="1200"/>
                  <a:pt x="12764" y="1200"/>
                </a:cubicBezTo>
                <a:cubicBezTo>
                  <a:pt x="13255" y="1200"/>
                  <a:pt x="13745" y="1800"/>
                  <a:pt x="13745" y="2400"/>
                </a:cubicBezTo>
                <a:cubicBezTo>
                  <a:pt x="7855" y="2400"/>
                  <a:pt x="7855" y="2400"/>
                  <a:pt x="7855" y="2400"/>
                </a:cubicBezTo>
                <a:cubicBezTo>
                  <a:pt x="7855" y="1800"/>
                  <a:pt x="8345" y="1200"/>
                  <a:pt x="8836" y="1200"/>
                </a:cubicBezTo>
                <a:moveTo>
                  <a:pt x="19636" y="20400"/>
                </a:moveTo>
                <a:cubicBezTo>
                  <a:pt x="1964" y="20400"/>
                  <a:pt x="1964" y="20400"/>
                  <a:pt x="1964" y="20400"/>
                </a:cubicBezTo>
                <a:cubicBezTo>
                  <a:pt x="1964" y="10800"/>
                  <a:pt x="1964" y="10800"/>
                  <a:pt x="1964" y="10800"/>
                </a:cubicBezTo>
                <a:cubicBezTo>
                  <a:pt x="3927" y="10800"/>
                  <a:pt x="3927" y="10800"/>
                  <a:pt x="3927" y="10800"/>
                </a:cubicBezTo>
                <a:cubicBezTo>
                  <a:pt x="3927" y="12000"/>
                  <a:pt x="3927" y="12000"/>
                  <a:pt x="3927" y="12000"/>
                </a:cubicBezTo>
                <a:cubicBezTo>
                  <a:pt x="3927" y="12600"/>
                  <a:pt x="4418" y="13200"/>
                  <a:pt x="4909" y="13200"/>
                </a:cubicBezTo>
                <a:cubicBezTo>
                  <a:pt x="6873" y="13200"/>
                  <a:pt x="6873" y="13200"/>
                  <a:pt x="6873" y="13200"/>
                </a:cubicBezTo>
                <a:cubicBezTo>
                  <a:pt x="7364" y="13200"/>
                  <a:pt x="7855" y="12600"/>
                  <a:pt x="7855" y="12000"/>
                </a:cubicBezTo>
                <a:cubicBezTo>
                  <a:pt x="7855" y="10800"/>
                  <a:pt x="7855" y="10800"/>
                  <a:pt x="7855" y="10800"/>
                </a:cubicBezTo>
                <a:cubicBezTo>
                  <a:pt x="13745" y="10800"/>
                  <a:pt x="13745" y="10800"/>
                  <a:pt x="13745" y="10800"/>
                </a:cubicBezTo>
                <a:cubicBezTo>
                  <a:pt x="13745" y="12000"/>
                  <a:pt x="13745" y="12000"/>
                  <a:pt x="13745" y="12000"/>
                </a:cubicBezTo>
                <a:cubicBezTo>
                  <a:pt x="13745" y="12600"/>
                  <a:pt x="14236" y="13200"/>
                  <a:pt x="14727" y="13200"/>
                </a:cubicBezTo>
                <a:cubicBezTo>
                  <a:pt x="16691" y="13200"/>
                  <a:pt x="16691" y="13200"/>
                  <a:pt x="16691" y="13200"/>
                </a:cubicBezTo>
                <a:cubicBezTo>
                  <a:pt x="17182" y="13200"/>
                  <a:pt x="17673" y="12600"/>
                  <a:pt x="17673" y="12000"/>
                </a:cubicBezTo>
                <a:cubicBezTo>
                  <a:pt x="17673" y="10800"/>
                  <a:pt x="17673" y="10800"/>
                  <a:pt x="17673" y="10800"/>
                </a:cubicBezTo>
                <a:cubicBezTo>
                  <a:pt x="19636" y="10800"/>
                  <a:pt x="19636" y="10800"/>
                  <a:pt x="19636" y="10800"/>
                </a:cubicBezTo>
                <a:lnTo>
                  <a:pt x="19636" y="20400"/>
                </a:lnTo>
                <a:close/>
                <a:moveTo>
                  <a:pt x="4909" y="8400"/>
                </a:moveTo>
                <a:cubicBezTo>
                  <a:pt x="6873" y="8400"/>
                  <a:pt x="6873" y="8400"/>
                  <a:pt x="6873" y="8400"/>
                </a:cubicBezTo>
                <a:cubicBezTo>
                  <a:pt x="6873" y="12000"/>
                  <a:pt x="6873" y="12000"/>
                  <a:pt x="6873" y="12000"/>
                </a:cubicBezTo>
                <a:cubicBezTo>
                  <a:pt x="4909" y="12000"/>
                  <a:pt x="4909" y="12000"/>
                  <a:pt x="4909" y="12000"/>
                </a:cubicBezTo>
                <a:lnTo>
                  <a:pt x="4909" y="8400"/>
                </a:lnTo>
                <a:close/>
                <a:moveTo>
                  <a:pt x="14727" y="8400"/>
                </a:moveTo>
                <a:cubicBezTo>
                  <a:pt x="16691" y="8400"/>
                  <a:pt x="16691" y="8400"/>
                  <a:pt x="16691" y="8400"/>
                </a:cubicBezTo>
                <a:cubicBezTo>
                  <a:pt x="16691" y="12000"/>
                  <a:pt x="16691" y="12000"/>
                  <a:pt x="16691" y="12000"/>
                </a:cubicBezTo>
                <a:cubicBezTo>
                  <a:pt x="14727" y="12000"/>
                  <a:pt x="14727" y="12000"/>
                  <a:pt x="14727" y="12000"/>
                </a:cubicBezTo>
                <a:lnTo>
                  <a:pt x="14727" y="8400"/>
                </a:lnTo>
                <a:close/>
                <a:moveTo>
                  <a:pt x="20618" y="9600"/>
                </a:moveTo>
                <a:cubicBezTo>
                  <a:pt x="17673" y="9600"/>
                  <a:pt x="17673" y="9600"/>
                  <a:pt x="17673" y="9600"/>
                </a:cubicBezTo>
                <a:cubicBezTo>
                  <a:pt x="17673" y="8400"/>
                  <a:pt x="17673" y="8400"/>
                  <a:pt x="17673" y="8400"/>
                </a:cubicBezTo>
                <a:cubicBezTo>
                  <a:pt x="17673" y="7800"/>
                  <a:pt x="17182" y="7200"/>
                  <a:pt x="16691" y="7200"/>
                </a:cubicBezTo>
                <a:cubicBezTo>
                  <a:pt x="14727" y="7200"/>
                  <a:pt x="14727" y="7200"/>
                  <a:pt x="14727" y="7200"/>
                </a:cubicBezTo>
                <a:cubicBezTo>
                  <a:pt x="14236" y="7200"/>
                  <a:pt x="13745" y="7800"/>
                  <a:pt x="13745" y="8400"/>
                </a:cubicBezTo>
                <a:cubicBezTo>
                  <a:pt x="13745" y="9600"/>
                  <a:pt x="13745" y="9600"/>
                  <a:pt x="13745" y="9600"/>
                </a:cubicBezTo>
                <a:cubicBezTo>
                  <a:pt x="7855" y="9600"/>
                  <a:pt x="7855" y="9600"/>
                  <a:pt x="7855" y="9600"/>
                </a:cubicBezTo>
                <a:cubicBezTo>
                  <a:pt x="7855" y="8400"/>
                  <a:pt x="7855" y="8400"/>
                  <a:pt x="7855" y="8400"/>
                </a:cubicBezTo>
                <a:cubicBezTo>
                  <a:pt x="7855" y="7800"/>
                  <a:pt x="7364" y="7200"/>
                  <a:pt x="6873" y="7200"/>
                </a:cubicBezTo>
                <a:cubicBezTo>
                  <a:pt x="4909" y="7200"/>
                  <a:pt x="4909" y="7200"/>
                  <a:pt x="4909" y="7200"/>
                </a:cubicBezTo>
                <a:cubicBezTo>
                  <a:pt x="4418" y="7200"/>
                  <a:pt x="3927" y="7800"/>
                  <a:pt x="3927" y="8400"/>
                </a:cubicBezTo>
                <a:cubicBezTo>
                  <a:pt x="3927" y="9600"/>
                  <a:pt x="3927" y="9600"/>
                  <a:pt x="3927" y="9600"/>
                </a:cubicBezTo>
                <a:cubicBezTo>
                  <a:pt x="982" y="9600"/>
                  <a:pt x="982" y="9600"/>
                  <a:pt x="982" y="9600"/>
                </a:cubicBezTo>
                <a:cubicBezTo>
                  <a:pt x="982" y="3600"/>
                  <a:pt x="982" y="3600"/>
                  <a:pt x="982" y="3600"/>
                </a:cubicBezTo>
                <a:cubicBezTo>
                  <a:pt x="20618" y="3600"/>
                  <a:pt x="20618" y="3600"/>
                  <a:pt x="20618" y="3600"/>
                </a:cubicBezTo>
                <a:lnTo>
                  <a:pt x="20618" y="960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9" name="-Freeform 23">
            <a:extLst>
              <a:ext uri="{FF2B5EF4-FFF2-40B4-BE49-F238E27FC236}">
                <a16:creationId xmlns:a16="http://schemas.microsoft.com/office/drawing/2014/main" id="{2B2A9857-9201-BA41-9B8C-2A831A842231}"/>
              </a:ext>
            </a:extLst>
          </p:cNvPr>
          <p:cNvSpPr/>
          <p:nvPr/>
        </p:nvSpPr>
        <p:spPr>
          <a:xfrm>
            <a:off x="2928298" y="4690814"/>
            <a:ext cx="341359" cy="388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5" h="21600" extrusionOk="0">
                <a:moveTo>
                  <a:pt x="15602" y="0"/>
                </a:moveTo>
                <a:cubicBezTo>
                  <a:pt x="14225" y="0"/>
                  <a:pt x="14225" y="0"/>
                  <a:pt x="14225" y="0"/>
                </a:cubicBezTo>
                <a:cubicBezTo>
                  <a:pt x="13729" y="0"/>
                  <a:pt x="13343" y="344"/>
                  <a:pt x="13343" y="785"/>
                </a:cubicBezTo>
                <a:cubicBezTo>
                  <a:pt x="13343" y="2062"/>
                  <a:pt x="12131" y="3142"/>
                  <a:pt x="10698" y="3142"/>
                </a:cubicBezTo>
                <a:cubicBezTo>
                  <a:pt x="9210" y="3142"/>
                  <a:pt x="7998" y="2062"/>
                  <a:pt x="7998" y="785"/>
                </a:cubicBezTo>
                <a:cubicBezTo>
                  <a:pt x="7998" y="344"/>
                  <a:pt x="7612" y="0"/>
                  <a:pt x="7116" y="0"/>
                </a:cubicBezTo>
                <a:cubicBezTo>
                  <a:pt x="5794" y="0"/>
                  <a:pt x="5794" y="0"/>
                  <a:pt x="5794" y="0"/>
                </a:cubicBezTo>
                <a:cubicBezTo>
                  <a:pt x="5629" y="0"/>
                  <a:pt x="5518" y="49"/>
                  <a:pt x="5353" y="98"/>
                </a:cubicBezTo>
                <a:cubicBezTo>
                  <a:pt x="504" y="2356"/>
                  <a:pt x="504" y="2356"/>
                  <a:pt x="504" y="2356"/>
                </a:cubicBezTo>
                <a:cubicBezTo>
                  <a:pt x="63" y="2553"/>
                  <a:pt x="-102" y="2995"/>
                  <a:pt x="63" y="3387"/>
                </a:cubicBezTo>
                <a:cubicBezTo>
                  <a:pt x="2322" y="7609"/>
                  <a:pt x="2322" y="7609"/>
                  <a:pt x="2322" y="7609"/>
                </a:cubicBezTo>
                <a:cubicBezTo>
                  <a:pt x="2488" y="7855"/>
                  <a:pt x="2763" y="8051"/>
                  <a:pt x="3149" y="8051"/>
                </a:cubicBezTo>
                <a:cubicBezTo>
                  <a:pt x="3149" y="8640"/>
                  <a:pt x="3314" y="9082"/>
                  <a:pt x="3480" y="9622"/>
                </a:cubicBezTo>
                <a:cubicBezTo>
                  <a:pt x="3700" y="10358"/>
                  <a:pt x="4031" y="11193"/>
                  <a:pt x="4031" y="12764"/>
                </a:cubicBezTo>
                <a:cubicBezTo>
                  <a:pt x="4031" y="15415"/>
                  <a:pt x="3149" y="19833"/>
                  <a:pt x="3149" y="19882"/>
                </a:cubicBezTo>
                <a:cubicBezTo>
                  <a:pt x="3149" y="19931"/>
                  <a:pt x="3094" y="19980"/>
                  <a:pt x="3094" y="20029"/>
                </a:cubicBezTo>
                <a:cubicBezTo>
                  <a:pt x="3094" y="20962"/>
                  <a:pt x="4416" y="21207"/>
                  <a:pt x="5739" y="21355"/>
                </a:cubicBezTo>
                <a:cubicBezTo>
                  <a:pt x="7006" y="21502"/>
                  <a:pt x="8769" y="21600"/>
                  <a:pt x="10698" y="21600"/>
                </a:cubicBezTo>
                <a:cubicBezTo>
                  <a:pt x="12627" y="21600"/>
                  <a:pt x="14335" y="21502"/>
                  <a:pt x="15602" y="21355"/>
                </a:cubicBezTo>
                <a:cubicBezTo>
                  <a:pt x="16925" y="21207"/>
                  <a:pt x="18247" y="20962"/>
                  <a:pt x="18247" y="20029"/>
                </a:cubicBezTo>
                <a:cubicBezTo>
                  <a:pt x="18247" y="19980"/>
                  <a:pt x="18247" y="19931"/>
                  <a:pt x="18247" y="19882"/>
                </a:cubicBezTo>
                <a:cubicBezTo>
                  <a:pt x="18247" y="19833"/>
                  <a:pt x="17365" y="15415"/>
                  <a:pt x="17365" y="12764"/>
                </a:cubicBezTo>
                <a:cubicBezTo>
                  <a:pt x="17365" y="11193"/>
                  <a:pt x="17641" y="10358"/>
                  <a:pt x="17861" y="9622"/>
                </a:cubicBezTo>
                <a:cubicBezTo>
                  <a:pt x="18082" y="9082"/>
                  <a:pt x="18192" y="8640"/>
                  <a:pt x="18247" y="8051"/>
                </a:cubicBezTo>
                <a:cubicBezTo>
                  <a:pt x="18578" y="8051"/>
                  <a:pt x="18908" y="7855"/>
                  <a:pt x="19018" y="7609"/>
                </a:cubicBezTo>
                <a:cubicBezTo>
                  <a:pt x="21278" y="3387"/>
                  <a:pt x="21278" y="3387"/>
                  <a:pt x="21278" y="3387"/>
                </a:cubicBezTo>
                <a:cubicBezTo>
                  <a:pt x="21498" y="2995"/>
                  <a:pt x="21278" y="2553"/>
                  <a:pt x="20892" y="2356"/>
                </a:cubicBezTo>
                <a:cubicBezTo>
                  <a:pt x="15988" y="98"/>
                  <a:pt x="15988" y="98"/>
                  <a:pt x="15988" y="98"/>
                </a:cubicBezTo>
                <a:cubicBezTo>
                  <a:pt x="15878" y="49"/>
                  <a:pt x="15712" y="0"/>
                  <a:pt x="15602" y="0"/>
                </a:cubicBezTo>
                <a:close/>
                <a:moveTo>
                  <a:pt x="15602" y="785"/>
                </a:moveTo>
                <a:cubicBezTo>
                  <a:pt x="20451" y="3044"/>
                  <a:pt x="20451" y="3044"/>
                  <a:pt x="20451" y="3044"/>
                </a:cubicBezTo>
                <a:cubicBezTo>
                  <a:pt x="18247" y="7265"/>
                  <a:pt x="18247" y="7265"/>
                  <a:pt x="18247" y="7265"/>
                </a:cubicBezTo>
                <a:cubicBezTo>
                  <a:pt x="17365" y="7069"/>
                  <a:pt x="17365" y="7069"/>
                  <a:pt x="17365" y="7069"/>
                </a:cubicBezTo>
                <a:cubicBezTo>
                  <a:pt x="17365" y="7855"/>
                  <a:pt x="17365" y="7855"/>
                  <a:pt x="17365" y="7855"/>
                </a:cubicBezTo>
                <a:cubicBezTo>
                  <a:pt x="17365" y="9180"/>
                  <a:pt x="16484" y="9965"/>
                  <a:pt x="16484" y="12764"/>
                </a:cubicBezTo>
                <a:cubicBezTo>
                  <a:pt x="16484" y="15513"/>
                  <a:pt x="17365" y="20029"/>
                  <a:pt x="17365" y="20029"/>
                </a:cubicBezTo>
                <a:cubicBezTo>
                  <a:pt x="17365" y="20471"/>
                  <a:pt x="14610" y="20815"/>
                  <a:pt x="10698" y="20815"/>
                </a:cubicBezTo>
                <a:cubicBezTo>
                  <a:pt x="6731" y="20815"/>
                  <a:pt x="4031" y="20471"/>
                  <a:pt x="4031" y="20029"/>
                </a:cubicBezTo>
                <a:cubicBezTo>
                  <a:pt x="4031" y="20029"/>
                  <a:pt x="4912" y="15513"/>
                  <a:pt x="4912" y="12764"/>
                </a:cubicBezTo>
                <a:cubicBezTo>
                  <a:pt x="4912" y="9965"/>
                  <a:pt x="4031" y="9180"/>
                  <a:pt x="4031" y="7855"/>
                </a:cubicBezTo>
                <a:cubicBezTo>
                  <a:pt x="4031" y="7069"/>
                  <a:pt x="4031" y="7069"/>
                  <a:pt x="4031" y="7069"/>
                </a:cubicBezTo>
                <a:cubicBezTo>
                  <a:pt x="3149" y="7265"/>
                  <a:pt x="3149" y="7265"/>
                  <a:pt x="3149" y="7265"/>
                </a:cubicBezTo>
                <a:cubicBezTo>
                  <a:pt x="890" y="3044"/>
                  <a:pt x="890" y="3044"/>
                  <a:pt x="890" y="3044"/>
                </a:cubicBezTo>
                <a:cubicBezTo>
                  <a:pt x="5794" y="785"/>
                  <a:pt x="5794" y="785"/>
                  <a:pt x="5794" y="785"/>
                </a:cubicBezTo>
                <a:cubicBezTo>
                  <a:pt x="7116" y="785"/>
                  <a:pt x="7116" y="785"/>
                  <a:pt x="7116" y="785"/>
                </a:cubicBezTo>
                <a:cubicBezTo>
                  <a:pt x="7116" y="2504"/>
                  <a:pt x="8714" y="3927"/>
                  <a:pt x="10698" y="3927"/>
                </a:cubicBezTo>
                <a:cubicBezTo>
                  <a:pt x="12627" y="3927"/>
                  <a:pt x="14225" y="2504"/>
                  <a:pt x="14225" y="785"/>
                </a:cubicBezTo>
                <a:lnTo>
                  <a:pt x="15602" y="78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0" name="-Freeform 19">
            <a:extLst>
              <a:ext uri="{FF2B5EF4-FFF2-40B4-BE49-F238E27FC236}">
                <a16:creationId xmlns:a16="http://schemas.microsoft.com/office/drawing/2014/main" id="{D829370D-DB51-8240-B85D-7F8185B2067E}"/>
              </a:ext>
            </a:extLst>
          </p:cNvPr>
          <p:cNvSpPr/>
          <p:nvPr/>
        </p:nvSpPr>
        <p:spPr>
          <a:xfrm>
            <a:off x="3685324" y="4687825"/>
            <a:ext cx="408517" cy="375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600" extrusionOk="0">
                <a:moveTo>
                  <a:pt x="20505" y="14384"/>
                </a:moveTo>
                <a:cubicBezTo>
                  <a:pt x="17670" y="15464"/>
                  <a:pt x="17670" y="15464"/>
                  <a:pt x="17670" y="15464"/>
                </a:cubicBezTo>
                <a:cubicBezTo>
                  <a:pt x="17985" y="16495"/>
                  <a:pt x="17985" y="16495"/>
                  <a:pt x="17985" y="16495"/>
                </a:cubicBezTo>
                <a:cubicBezTo>
                  <a:pt x="20865" y="15415"/>
                  <a:pt x="20865" y="15415"/>
                  <a:pt x="20865" y="15415"/>
                </a:cubicBezTo>
                <a:lnTo>
                  <a:pt x="20505" y="14384"/>
                </a:lnTo>
                <a:close/>
                <a:moveTo>
                  <a:pt x="16545" y="2356"/>
                </a:moveTo>
                <a:cubicBezTo>
                  <a:pt x="14025" y="1620"/>
                  <a:pt x="14025" y="1620"/>
                  <a:pt x="14025" y="1620"/>
                </a:cubicBezTo>
                <a:cubicBezTo>
                  <a:pt x="14025" y="1718"/>
                  <a:pt x="13980" y="1767"/>
                  <a:pt x="13935" y="1816"/>
                </a:cubicBezTo>
                <a:cubicBezTo>
                  <a:pt x="12090" y="4173"/>
                  <a:pt x="12090" y="4173"/>
                  <a:pt x="12090" y="4173"/>
                </a:cubicBezTo>
                <a:cubicBezTo>
                  <a:pt x="12000" y="4271"/>
                  <a:pt x="11910" y="4320"/>
                  <a:pt x="11820" y="4320"/>
                </a:cubicBezTo>
                <a:cubicBezTo>
                  <a:pt x="11775" y="4320"/>
                  <a:pt x="11775" y="4320"/>
                  <a:pt x="11730" y="4320"/>
                </a:cubicBezTo>
                <a:cubicBezTo>
                  <a:pt x="11640" y="4271"/>
                  <a:pt x="11550" y="4222"/>
                  <a:pt x="11460" y="4075"/>
                </a:cubicBezTo>
                <a:cubicBezTo>
                  <a:pt x="10965" y="2749"/>
                  <a:pt x="10965" y="2749"/>
                  <a:pt x="10965" y="2749"/>
                </a:cubicBezTo>
                <a:cubicBezTo>
                  <a:pt x="10605" y="2749"/>
                  <a:pt x="10605" y="2749"/>
                  <a:pt x="10605" y="2749"/>
                </a:cubicBezTo>
                <a:cubicBezTo>
                  <a:pt x="10110" y="4075"/>
                  <a:pt x="10110" y="4075"/>
                  <a:pt x="10110" y="4075"/>
                </a:cubicBezTo>
                <a:cubicBezTo>
                  <a:pt x="10020" y="4222"/>
                  <a:pt x="9930" y="4271"/>
                  <a:pt x="9840" y="4320"/>
                </a:cubicBezTo>
                <a:cubicBezTo>
                  <a:pt x="9795" y="4320"/>
                  <a:pt x="9795" y="4320"/>
                  <a:pt x="9750" y="4320"/>
                </a:cubicBezTo>
                <a:cubicBezTo>
                  <a:pt x="9660" y="4320"/>
                  <a:pt x="9570" y="4271"/>
                  <a:pt x="9480" y="4173"/>
                </a:cubicBezTo>
                <a:cubicBezTo>
                  <a:pt x="7635" y="1816"/>
                  <a:pt x="7635" y="1816"/>
                  <a:pt x="7635" y="1816"/>
                </a:cubicBezTo>
                <a:cubicBezTo>
                  <a:pt x="7590" y="1767"/>
                  <a:pt x="7545" y="1718"/>
                  <a:pt x="7545" y="1620"/>
                </a:cubicBezTo>
                <a:cubicBezTo>
                  <a:pt x="5025" y="2356"/>
                  <a:pt x="5025" y="2356"/>
                  <a:pt x="5025" y="2356"/>
                </a:cubicBezTo>
                <a:cubicBezTo>
                  <a:pt x="1200" y="13991"/>
                  <a:pt x="1200" y="13991"/>
                  <a:pt x="1200" y="13991"/>
                </a:cubicBezTo>
                <a:cubicBezTo>
                  <a:pt x="4035" y="15120"/>
                  <a:pt x="4035" y="15120"/>
                  <a:pt x="4035" y="15120"/>
                </a:cubicBezTo>
                <a:cubicBezTo>
                  <a:pt x="5385" y="11144"/>
                  <a:pt x="5385" y="11144"/>
                  <a:pt x="5385" y="11144"/>
                </a:cubicBezTo>
                <a:cubicBezTo>
                  <a:pt x="5385" y="20029"/>
                  <a:pt x="5385" y="20029"/>
                  <a:pt x="5385" y="20029"/>
                </a:cubicBezTo>
                <a:cubicBezTo>
                  <a:pt x="5385" y="20422"/>
                  <a:pt x="7455" y="20765"/>
                  <a:pt x="10065" y="20815"/>
                </a:cubicBezTo>
                <a:cubicBezTo>
                  <a:pt x="10785" y="19636"/>
                  <a:pt x="10785" y="19636"/>
                  <a:pt x="10785" y="19636"/>
                </a:cubicBezTo>
                <a:cubicBezTo>
                  <a:pt x="11505" y="20815"/>
                  <a:pt x="11505" y="20815"/>
                  <a:pt x="11505" y="20815"/>
                </a:cubicBezTo>
                <a:cubicBezTo>
                  <a:pt x="14115" y="20765"/>
                  <a:pt x="16185" y="20422"/>
                  <a:pt x="16185" y="20029"/>
                </a:cubicBezTo>
                <a:cubicBezTo>
                  <a:pt x="16185" y="11144"/>
                  <a:pt x="16185" y="11144"/>
                  <a:pt x="16185" y="11144"/>
                </a:cubicBezTo>
                <a:cubicBezTo>
                  <a:pt x="17535" y="15120"/>
                  <a:pt x="17535" y="15120"/>
                  <a:pt x="17535" y="15120"/>
                </a:cubicBezTo>
                <a:cubicBezTo>
                  <a:pt x="20370" y="13991"/>
                  <a:pt x="20370" y="13991"/>
                  <a:pt x="20370" y="13991"/>
                </a:cubicBezTo>
                <a:lnTo>
                  <a:pt x="16545" y="2356"/>
                </a:lnTo>
                <a:close/>
                <a:moveTo>
                  <a:pt x="13665" y="1522"/>
                </a:moveTo>
                <a:cubicBezTo>
                  <a:pt x="13530" y="1473"/>
                  <a:pt x="13530" y="1473"/>
                  <a:pt x="13530" y="1473"/>
                </a:cubicBezTo>
                <a:cubicBezTo>
                  <a:pt x="13350" y="785"/>
                  <a:pt x="13350" y="785"/>
                  <a:pt x="13350" y="785"/>
                </a:cubicBezTo>
                <a:cubicBezTo>
                  <a:pt x="12810" y="1276"/>
                  <a:pt x="12810" y="1276"/>
                  <a:pt x="12810" y="1276"/>
                </a:cubicBezTo>
                <a:cubicBezTo>
                  <a:pt x="12585" y="1473"/>
                  <a:pt x="12585" y="1473"/>
                  <a:pt x="12585" y="1473"/>
                </a:cubicBezTo>
                <a:cubicBezTo>
                  <a:pt x="11280" y="2602"/>
                  <a:pt x="11280" y="2602"/>
                  <a:pt x="11280" y="2602"/>
                </a:cubicBezTo>
                <a:cubicBezTo>
                  <a:pt x="11820" y="3927"/>
                  <a:pt x="11820" y="3927"/>
                  <a:pt x="11820" y="3927"/>
                </a:cubicBezTo>
                <a:cubicBezTo>
                  <a:pt x="13665" y="1571"/>
                  <a:pt x="13665" y="1571"/>
                  <a:pt x="13665" y="1571"/>
                </a:cubicBezTo>
                <a:lnTo>
                  <a:pt x="13665" y="1522"/>
                </a:lnTo>
                <a:close/>
                <a:moveTo>
                  <a:pt x="8985" y="1473"/>
                </a:moveTo>
                <a:cubicBezTo>
                  <a:pt x="8760" y="1276"/>
                  <a:pt x="8760" y="1276"/>
                  <a:pt x="8760" y="1276"/>
                </a:cubicBezTo>
                <a:cubicBezTo>
                  <a:pt x="8220" y="785"/>
                  <a:pt x="8220" y="785"/>
                  <a:pt x="8220" y="785"/>
                </a:cubicBezTo>
                <a:cubicBezTo>
                  <a:pt x="8040" y="1473"/>
                  <a:pt x="8040" y="1473"/>
                  <a:pt x="8040" y="1473"/>
                </a:cubicBezTo>
                <a:cubicBezTo>
                  <a:pt x="7905" y="1522"/>
                  <a:pt x="7905" y="1522"/>
                  <a:pt x="7905" y="1522"/>
                </a:cubicBezTo>
                <a:cubicBezTo>
                  <a:pt x="7905" y="1571"/>
                  <a:pt x="7905" y="1571"/>
                  <a:pt x="7905" y="1571"/>
                </a:cubicBezTo>
                <a:cubicBezTo>
                  <a:pt x="9750" y="3927"/>
                  <a:pt x="9750" y="3927"/>
                  <a:pt x="9750" y="3927"/>
                </a:cubicBezTo>
                <a:cubicBezTo>
                  <a:pt x="10290" y="2602"/>
                  <a:pt x="10290" y="2602"/>
                  <a:pt x="10290" y="2602"/>
                </a:cubicBezTo>
                <a:lnTo>
                  <a:pt x="8985" y="1473"/>
                </a:lnTo>
                <a:close/>
                <a:moveTo>
                  <a:pt x="705" y="15415"/>
                </a:moveTo>
                <a:cubicBezTo>
                  <a:pt x="3585" y="16495"/>
                  <a:pt x="3585" y="16495"/>
                  <a:pt x="3585" y="16495"/>
                </a:cubicBezTo>
                <a:cubicBezTo>
                  <a:pt x="3900" y="15464"/>
                  <a:pt x="3900" y="15464"/>
                  <a:pt x="3900" y="15464"/>
                </a:cubicBezTo>
                <a:cubicBezTo>
                  <a:pt x="1065" y="14384"/>
                  <a:pt x="1065" y="14384"/>
                  <a:pt x="1065" y="14384"/>
                </a:cubicBezTo>
                <a:lnTo>
                  <a:pt x="705" y="15415"/>
                </a:lnTo>
                <a:close/>
                <a:moveTo>
                  <a:pt x="21495" y="15709"/>
                </a:moveTo>
                <a:cubicBezTo>
                  <a:pt x="21405" y="15905"/>
                  <a:pt x="21270" y="16053"/>
                  <a:pt x="21090" y="16151"/>
                </a:cubicBezTo>
                <a:cubicBezTo>
                  <a:pt x="18255" y="17231"/>
                  <a:pt x="18255" y="17231"/>
                  <a:pt x="18255" y="17231"/>
                </a:cubicBezTo>
                <a:cubicBezTo>
                  <a:pt x="18165" y="17280"/>
                  <a:pt x="18075" y="17280"/>
                  <a:pt x="17985" y="17280"/>
                </a:cubicBezTo>
                <a:cubicBezTo>
                  <a:pt x="17715" y="17280"/>
                  <a:pt x="17445" y="17084"/>
                  <a:pt x="17310" y="16789"/>
                </a:cubicBezTo>
                <a:cubicBezTo>
                  <a:pt x="16905" y="15513"/>
                  <a:pt x="16905" y="15513"/>
                  <a:pt x="16905" y="15513"/>
                </a:cubicBezTo>
                <a:cubicBezTo>
                  <a:pt x="16905" y="20029"/>
                  <a:pt x="16905" y="20029"/>
                  <a:pt x="16905" y="20029"/>
                </a:cubicBezTo>
                <a:cubicBezTo>
                  <a:pt x="16905" y="21011"/>
                  <a:pt x="15735" y="21207"/>
                  <a:pt x="14925" y="21355"/>
                </a:cubicBezTo>
                <a:cubicBezTo>
                  <a:pt x="14025" y="21502"/>
                  <a:pt x="12810" y="21551"/>
                  <a:pt x="11505" y="21600"/>
                </a:cubicBezTo>
                <a:cubicBezTo>
                  <a:pt x="11505" y="21600"/>
                  <a:pt x="11505" y="21600"/>
                  <a:pt x="11505" y="21600"/>
                </a:cubicBezTo>
                <a:cubicBezTo>
                  <a:pt x="11280" y="21600"/>
                  <a:pt x="11055" y="21453"/>
                  <a:pt x="10920" y="21256"/>
                </a:cubicBezTo>
                <a:cubicBezTo>
                  <a:pt x="10785" y="21060"/>
                  <a:pt x="10785" y="21060"/>
                  <a:pt x="10785" y="21060"/>
                </a:cubicBezTo>
                <a:cubicBezTo>
                  <a:pt x="10650" y="21256"/>
                  <a:pt x="10650" y="21256"/>
                  <a:pt x="10650" y="21256"/>
                </a:cubicBezTo>
                <a:cubicBezTo>
                  <a:pt x="10515" y="21453"/>
                  <a:pt x="10290" y="21600"/>
                  <a:pt x="10065" y="21600"/>
                </a:cubicBezTo>
                <a:cubicBezTo>
                  <a:pt x="10065" y="21600"/>
                  <a:pt x="10065" y="21600"/>
                  <a:pt x="10065" y="21600"/>
                </a:cubicBezTo>
                <a:cubicBezTo>
                  <a:pt x="8760" y="21551"/>
                  <a:pt x="7545" y="21502"/>
                  <a:pt x="6645" y="21355"/>
                </a:cubicBezTo>
                <a:cubicBezTo>
                  <a:pt x="5835" y="21207"/>
                  <a:pt x="4665" y="21011"/>
                  <a:pt x="4665" y="20029"/>
                </a:cubicBezTo>
                <a:cubicBezTo>
                  <a:pt x="4665" y="15513"/>
                  <a:pt x="4665" y="15513"/>
                  <a:pt x="4665" y="15513"/>
                </a:cubicBezTo>
                <a:cubicBezTo>
                  <a:pt x="4260" y="16789"/>
                  <a:pt x="4260" y="16789"/>
                  <a:pt x="4260" y="16789"/>
                </a:cubicBezTo>
                <a:cubicBezTo>
                  <a:pt x="4125" y="17084"/>
                  <a:pt x="3855" y="17280"/>
                  <a:pt x="3585" y="17280"/>
                </a:cubicBezTo>
                <a:cubicBezTo>
                  <a:pt x="3495" y="17280"/>
                  <a:pt x="3405" y="17280"/>
                  <a:pt x="3315" y="17231"/>
                </a:cubicBezTo>
                <a:cubicBezTo>
                  <a:pt x="480" y="16151"/>
                  <a:pt x="480" y="16151"/>
                  <a:pt x="480" y="16151"/>
                </a:cubicBezTo>
                <a:cubicBezTo>
                  <a:pt x="300" y="16053"/>
                  <a:pt x="165" y="15905"/>
                  <a:pt x="75" y="15709"/>
                </a:cubicBezTo>
                <a:cubicBezTo>
                  <a:pt x="-15" y="15513"/>
                  <a:pt x="-15" y="15316"/>
                  <a:pt x="30" y="15120"/>
                </a:cubicBezTo>
                <a:cubicBezTo>
                  <a:pt x="4350" y="2111"/>
                  <a:pt x="4350" y="2111"/>
                  <a:pt x="4350" y="2111"/>
                </a:cubicBezTo>
                <a:cubicBezTo>
                  <a:pt x="4440" y="1865"/>
                  <a:pt x="4620" y="1669"/>
                  <a:pt x="4845" y="1620"/>
                </a:cubicBezTo>
                <a:cubicBezTo>
                  <a:pt x="7455" y="835"/>
                  <a:pt x="7455" y="835"/>
                  <a:pt x="7455" y="835"/>
                </a:cubicBezTo>
                <a:cubicBezTo>
                  <a:pt x="7545" y="589"/>
                  <a:pt x="7545" y="589"/>
                  <a:pt x="7545" y="589"/>
                </a:cubicBezTo>
                <a:cubicBezTo>
                  <a:pt x="7590" y="295"/>
                  <a:pt x="7770" y="98"/>
                  <a:pt x="7995" y="49"/>
                </a:cubicBezTo>
                <a:cubicBezTo>
                  <a:pt x="8085" y="0"/>
                  <a:pt x="8130" y="0"/>
                  <a:pt x="8175" y="0"/>
                </a:cubicBezTo>
                <a:cubicBezTo>
                  <a:pt x="8220" y="0"/>
                  <a:pt x="8220" y="0"/>
                  <a:pt x="8220" y="0"/>
                </a:cubicBezTo>
                <a:cubicBezTo>
                  <a:pt x="8220" y="0"/>
                  <a:pt x="8220" y="0"/>
                  <a:pt x="8220" y="0"/>
                </a:cubicBezTo>
                <a:cubicBezTo>
                  <a:pt x="8220" y="0"/>
                  <a:pt x="8220" y="0"/>
                  <a:pt x="8220" y="0"/>
                </a:cubicBezTo>
                <a:cubicBezTo>
                  <a:pt x="8400" y="0"/>
                  <a:pt x="8535" y="49"/>
                  <a:pt x="8670" y="196"/>
                </a:cubicBezTo>
                <a:cubicBezTo>
                  <a:pt x="9210" y="638"/>
                  <a:pt x="9210" y="638"/>
                  <a:pt x="9210" y="638"/>
                </a:cubicBezTo>
                <a:cubicBezTo>
                  <a:pt x="9435" y="835"/>
                  <a:pt x="9435" y="835"/>
                  <a:pt x="9435" y="835"/>
                </a:cubicBezTo>
                <a:cubicBezTo>
                  <a:pt x="10695" y="1964"/>
                  <a:pt x="10695" y="1964"/>
                  <a:pt x="10695" y="1964"/>
                </a:cubicBezTo>
                <a:cubicBezTo>
                  <a:pt x="10875" y="1964"/>
                  <a:pt x="10875" y="1964"/>
                  <a:pt x="10875" y="1964"/>
                </a:cubicBezTo>
                <a:cubicBezTo>
                  <a:pt x="12135" y="835"/>
                  <a:pt x="12135" y="835"/>
                  <a:pt x="12135" y="835"/>
                </a:cubicBezTo>
                <a:cubicBezTo>
                  <a:pt x="12360" y="638"/>
                  <a:pt x="12360" y="638"/>
                  <a:pt x="12360" y="638"/>
                </a:cubicBezTo>
                <a:cubicBezTo>
                  <a:pt x="12900" y="196"/>
                  <a:pt x="12900" y="196"/>
                  <a:pt x="12900" y="196"/>
                </a:cubicBezTo>
                <a:cubicBezTo>
                  <a:pt x="13035" y="49"/>
                  <a:pt x="13170" y="0"/>
                  <a:pt x="13350" y="0"/>
                </a:cubicBezTo>
                <a:cubicBezTo>
                  <a:pt x="13350" y="0"/>
                  <a:pt x="13350" y="0"/>
                  <a:pt x="13350" y="0"/>
                </a:cubicBezTo>
                <a:cubicBezTo>
                  <a:pt x="13350" y="0"/>
                  <a:pt x="13350" y="0"/>
                  <a:pt x="13350" y="0"/>
                </a:cubicBezTo>
                <a:cubicBezTo>
                  <a:pt x="13395" y="0"/>
                  <a:pt x="13395" y="0"/>
                  <a:pt x="13395" y="0"/>
                </a:cubicBezTo>
                <a:cubicBezTo>
                  <a:pt x="13440" y="0"/>
                  <a:pt x="13485" y="0"/>
                  <a:pt x="13575" y="49"/>
                </a:cubicBezTo>
                <a:cubicBezTo>
                  <a:pt x="13800" y="98"/>
                  <a:pt x="13980" y="295"/>
                  <a:pt x="14025" y="589"/>
                </a:cubicBezTo>
                <a:cubicBezTo>
                  <a:pt x="14115" y="835"/>
                  <a:pt x="14115" y="835"/>
                  <a:pt x="14115" y="835"/>
                </a:cubicBezTo>
                <a:cubicBezTo>
                  <a:pt x="16725" y="1620"/>
                  <a:pt x="16725" y="1620"/>
                  <a:pt x="16725" y="1620"/>
                </a:cubicBezTo>
                <a:cubicBezTo>
                  <a:pt x="16950" y="1669"/>
                  <a:pt x="17130" y="1865"/>
                  <a:pt x="17220" y="2111"/>
                </a:cubicBezTo>
                <a:cubicBezTo>
                  <a:pt x="21540" y="15120"/>
                  <a:pt x="21540" y="15120"/>
                  <a:pt x="21540" y="15120"/>
                </a:cubicBezTo>
                <a:cubicBezTo>
                  <a:pt x="21585" y="15316"/>
                  <a:pt x="21585" y="15513"/>
                  <a:pt x="21495" y="15709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1" name="-Freeform 18">
            <a:extLst>
              <a:ext uri="{FF2B5EF4-FFF2-40B4-BE49-F238E27FC236}">
                <a16:creationId xmlns:a16="http://schemas.microsoft.com/office/drawing/2014/main" id="{74587A4E-347D-A64B-B7D9-C18A115856D5}"/>
              </a:ext>
            </a:extLst>
          </p:cNvPr>
          <p:cNvSpPr/>
          <p:nvPr/>
        </p:nvSpPr>
        <p:spPr>
          <a:xfrm>
            <a:off x="4460719" y="4673937"/>
            <a:ext cx="381294" cy="341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600" extrusionOk="0">
                <a:moveTo>
                  <a:pt x="20684" y="19872"/>
                </a:moveTo>
                <a:cubicBezTo>
                  <a:pt x="19671" y="17064"/>
                  <a:pt x="16393" y="14742"/>
                  <a:pt x="15332" y="14688"/>
                </a:cubicBezTo>
                <a:cubicBezTo>
                  <a:pt x="15187" y="14688"/>
                  <a:pt x="15043" y="14688"/>
                  <a:pt x="14946" y="14688"/>
                </a:cubicBezTo>
                <a:cubicBezTo>
                  <a:pt x="14657" y="14688"/>
                  <a:pt x="14368" y="14688"/>
                  <a:pt x="13886" y="14688"/>
                </a:cubicBezTo>
                <a:cubicBezTo>
                  <a:pt x="13404" y="14688"/>
                  <a:pt x="13404" y="14688"/>
                  <a:pt x="13404" y="14688"/>
                </a:cubicBezTo>
                <a:cubicBezTo>
                  <a:pt x="12295" y="14688"/>
                  <a:pt x="10607" y="13608"/>
                  <a:pt x="9209" y="12150"/>
                </a:cubicBezTo>
                <a:cubicBezTo>
                  <a:pt x="7811" y="10638"/>
                  <a:pt x="4918" y="3132"/>
                  <a:pt x="4580" y="1836"/>
                </a:cubicBezTo>
                <a:cubicBezTo>
                  <a:pt x="4436" y="1134"/>
                  <a:pt x="4098" y="864"/>
                  <a:pt x="3713" y="864"/>
                </a:cubicBezTo>
                <a:cubicBezTo>
                  <a:pt x="3327" y="864"/>
                  <a:pt x="2845" y="1080"/>
                  <a:pt x="2314" y="1404"/>
                </a:cubicBezTo>
                <a:cubicBezTo>
                  <a:pt x="1109" y="2106"/>
                  <a:pt x="771" y="4374"/>
                  <a:pt x="771" y="4374"/>
                </a:cubicBezTo>
                <a:cubicBezTo>
                  <a:pt x="771" y="7452"/>
                  <a:pt x="1639" y="7614"/>
                  <a:pt x="2073" y="10746"/>
                </a:cubicBezTo>
                <a:cubicBezTo>
                  <a:pt x="2507" y="13662"/>
                  <a:pt x="2796" y="17010"/>
                  <a:pt x="2941" y="19008"/>
                </a:cubicBezTo>
                <a:cubicBezTo>
                  <a:pt x="3905" y="19008"/>
                  <a:pt x="3905" y="19008"/>
                  <a:pt x="3905" y="19008"/>
                </a:cubicBezTo>
                <a:cubicBezTo>
                  <a:pt x="4002" y="16848"/>
                  <a:pt x="4195" y="13392"/>
                  <a:pt x="4195" y="13014"/>
                </a:cubicBezTo>
                <a:cubicBezTo>
                  <a:pt x="4243" y="12420"/>
                  <a:pt x="4195" y="12258"/>
                  <a:pt x="4580" y="12150"/>
                </a:cubicBezTo>
                <a:cubicBezTo>
                  <a:pt x="4580" y="12150"/>
                  <a:pt x="4580" y="12150"/>
                  <a:pt x="4580" y="12150"/>
                </a:cubicBezTo>
                <a:cubicBezTo>
                  <a:pt x="5063" y="12150"/>
                  <a:pt x="7184" y="18198"/>
                  <a:pt x="7666" y="19440"/>
                </a:cubicBezTo>
                <a:cubicBezTo>
                  <a:pt x="8148" y="20682"/>
                  <a:pt x="9209" y="20736"/>
                  <a:pt x="9209" y="20736"/>
                </a:cubicBezTo>
                <a:cubicBezTo>
                  <a:pt x="9209" y="20736"/>
                  <a:pt x="13645" y="20736"/>
                  <a:pt x="16827" y="20736"/>
                </a:cubicBezTo>
                <a:cubicBezTo>
                  <a:pt x="18418" y="20736"/>
                  <a:pt x="19671" y="20736"/>
                  <a:pt x="19912" y="20736"/>
                </a:cubicBezTo>
                <a:cubicBezTo>
                  <a:pt x="20684" y="20682"/>
                  <a:pt x="20925" y="20466"/>
                  <a:pt x="20684" y="19872"/>
                </a:cubicBezTo>
                <a:close/>
                <a:moveTo>
                  <a:pt x="3809" y="20736"/>
                </a:moveTo>
                <a:cubicBezTo>
                  <a:pt x="3905" y="19440"/>
                  <a:pt x="3905" y="19440"/>
                  <a:pt x="3905" y="19440"/>
                </a:cubicBezTo>
                <a:cubicBezTo>
                  <a:pt x="2989" y="19440"/>
                  <a:pt x="2989" y="19440"/>
                  <a:pt x="2989" y="19440"/>
                </a:cubicBezTo>
                <a:cubicBezTo>
                  <a:pt x="3038" y="20250"/>
                  <a:pt x="3038" y="20736"/>
                  <a:pt x="3038" y="20736"/>
                </a:cubicBezTo>
                <a:lnTo>
                  <a:pt x="3809" y="20736"/>
                </a:lnTo>
                <a:close/>
                <a:moveTo>
                  <a:pt x="21359" y="20898"/>
                </a:moveTo>
                <a:cubicBezTo>
                  <a:pt x="21021" y="21492"/>
                  <a:pt x="20443" y="21546"/>
                  <a:pt x="19961" y="21600"/>
                </a:cubicBezTo>
                <a:cubicBezTo>
                  <a:pt x="19720" y="21600"/>
                  <a:pt x="18707" y="21600"/>
                  <a:pt x="16827" y="21600"/>
                </a:cubicBezTo>
                <a:cubicBezTo>
                  <a:pt x="13645" y="21600"/>
                  <a:pt x="9209" y="21600"/>
                  <a:pt x="9209" y="21600"/>
                </a:cubicBezTo>
                <a:cubicBezTo>
                  <a:pt x="9161" y="21600"/>
                  <a:pt x="9161" y="21600"/>
                  <a:pt x="9161" y="21600"/>
                </a:cubicBezTo>
                <a:cubicBezTo>
                  <a:pt x="8582" y="21546"/>
                  <a:pt x="7521" y="21114"/>
                  <a:pt x="6943" y="19818"/>
                </a:cubicBezTo>
                <a:cubicBezTo>
                  <a:pt x="6846" y="19494"/>
                  <a:pt x="6605" y="18900"/>
                  <a:pt x="6364" y="18198"/>
                </a:cubicBezTo>
                <a:cubicBezTo>
                  <a:pt x="6027" y="17280"/>
                  <a:pt x="5400" y="15660"/>
                  <a:pt x="4918" y="14418"/>
                </a:cubicBezTo>
                <a:cubicBezTo>
                  <a:pt x="4821" y="16092"/>
                  <a:pt x="4677" y="19008"/>
                  <a:pt x="4580" y="20790"/>
                </a:cubicBezTo>
                <a:cubicBezTo>
                  <a:pt x="4580" y="21222"/>
                  <a:pt x="4243" y="21600"/>
                  <a:pt x="3809" y="21600"/>
                </a:cubicBezTo>
                <a:cubicBezTo>
                  <a:pt x="3038" y="21600"/>
                  <a:pt x="3038" y="21600"/>
                  <a:pt x="3038" y="21600"/>
                </a:cubicBezTo>
                <a:cubicBezTo>
                  <a:pt x="2652" y="21600"/>
                  <a:pt x="2314" y="21222"/>
                  <a:pt x="2314" y="20790"/>
                </a:cubicBezTo>
                <a:cubicBezTo>
                  <a:pt x="2314" y="20736"/>
                  <a:pt x="1977" y="15282"/>
                  <a:pt x="1350" y="10854"/>
                </a:cubicBezTo>
                <a:cubicBezTo>
                  <a:pt x="1157" y="9612"/>
                  <a:pt x="916" y="8856"/>
                  <a:pt x="675" y="8154"/>
                </a:cubicBezTo>
                <a:cubicBezTo>
                  <a:pt x="338" y="7182"/>
                  <a:pt x="0" y="6318"/>
                  <a:pt x="0" y="4374"/>
                </a:cubicBezTo>
                <a:cubicBezTo>
                  <a:pt x="0" y="4374"/>
                  <a:pt x="0" y="4320"/>
                  <a:pt x="0" y="4266"/>
                </a:cubicBezTo>
                <a:cubicBezTo>
                  <a:pt x="48" y="3996"/>
                  <a:pt x="434" y="1512"/>
                  <a:pt x="1929" y="648"/>
                </a:cubicBezTo>
                <a:cubicBezTo>
                  <a:pt x="2507" y="324"/>
                  <a:pt x="3134" y="0"/>
                  <a:pt x="3713" y="0"/>
                </a:cubicBezTo>
                <a:cubicBezTo>
                  <a:pt x="4146" y="0"/>
                  <a:pt x="4966" y="216"/>
                  <a:pt x="5352" y="1566"/>
                </a:cubicBezTo>
                <a:cubicBezTo>
                  <a:pt x="5689" y="3024"/>
                  <a:pt x="8534" y="10260"/>
                  <a:pt x="9739" y="11502"/>
                </a:cubicBezTo>
                <a:cubicBezTo>
                  <a:pt x="11137" y="13014"/>
                  <a:pt x="12680" y="13824"/>
                  <a:pt x="13404" y="13878"/>
                </a:cubicBezTo>
                <a:cubicBezTo>
                  <a:pt x="13886" y="13878"/>
                  <a:pt x="13886" y="13878"/>
                  <a:pt x="13886" y="13878"/>
                </a:cubicBezTo>
                <a:cubicBezTo>
                  <a:pt x="14175" y="13878"/>
                  <a:pt x="14368" y="13878"/>
                  <a:pt x="14561" y="13824"/>
                </a:cubicBezTo>
                <a:cubicBezTo>
                  <a:pt x="14705" y="13824"/>
                  <a:pt x="14802" y="13824"/>
                  <a:pt x="14946" y="13824"/>
                </a:cubicBezTo>
                <a:cubicBezTo>
                  <a:pt x="15043" y="13824"/>
                  <a:pt x="15187" y="13824"/>
                  <a:pt x="15332" y="13878"/>
                </a:cubicBezTo>
                <a:cubicBezTo>
                  <a:pt x="16875" y="13878"/>
                  <a:pt x="20346" y="16578"/>
                  <a:pt x="21407" y="19548"/>
                </a:cubicBezTo>
                <a:cubicBezTo>
                  <a:pt x="21600" y="20088"/>
                  <a:pt x="21600" y="20520"/>
                  <a:pt x="21359" y="20898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2" name="-Freeform 17">
            <a:extLst>
              <a:ext uri="{FF2B5EF4-FFF2-40B4-BE49-F238E27FC236}">
                <a16:creationId xmlns:a16="http://schemas.microsoft.com/office/drawing/2014/main" id="{DF8207D6-7727-1148-85FB-871CEE662693}"/>
              </a:ext>
            </a:extLst>
          </p:cNvPr>
          <p:cNvSpPr/>
          <p:nvPr/>
        </p:nvSpPr>
        <p:spPr>
          <a:xfrm>
            <a:off x="2132773" y="2622122"/>
            <a:ext cx="235663" cy="43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7" h="21600" extrusionOk="0">
                <a:moveTo>
                  <a:pt x="17987" y="720"/>
                </a:moveTo>
                <a:cubicBezTo>
                  <a:pt x="17658" y="1080"/>
                  <a:pt x="15441" y="1800"/>
                  <a:pt x="13962" y="1800"/>
                </a:cubicBezTo>
                <a:cubicBezTo>
                  <a:pt x="13469" y="1800"/>
                  <a:pt x="12895" y="1800"/>
                  <a:pt x="12402" y="1800"/>
                </a:cubicBezTo>
                <a:cubicBezTo>
                  <a:pt x="11416" y="1800"/>
                  <a:pt x="10677" y="1800"/>
                  <a:pt x="10677" y="1800"/>
                </a:cubicBezTo>
                <a:cubicBezTo>
                  <a:pt x="10677" y="1800"/>
                  <a:pt x="9856" y="1800"/>
                  <a:pt x="8870" y="1800"/>
                </a:cubicBezTo>
                <a:cubicBezTo>
                  <a:pt x="8377" y="1800"/>
                  <a:pt x="7803" y="1800"/>
                  <a:pt x="7310" y="1800"/>
                </a:cubicBezTo>
                <a:cubicBezTo>
                  <a:pt x="5831" y="1800"/>
                  <a:pt x="3614" y="1080"/>
                  <a:pt x="3368" y="720"/>
                </a:cubicBezTo>
                <a:cubicBezTo>
                  <a:pt x="3368" y="765"/>
                  <a:pt x="1314" y="1440"/>
                  <a:pt x="1314" y="1440"/>
                </a:cubicBezTo>
                <a:cubicBezTo>
                  <a:pt x="2136" y="1485"/>
                  <a:pt x="3368" y="2970"/>
                  <a:pt x="3368" y="3600"/>
                </a:cubicBezTo>
                <a:cubicBezTo>
                  <a:pt x="3285" y="4230"/>
                  <a:pt x="3450" y="5580"/>
                  <a:pt x="4025" y="6120"/>
                </a:cubicBezTo>
                <a:cubicBezTo>
                  <a:pt x="4517" y="6615"/>
                  <a:pt x="4599" y="7200"/>
                  <a:pt x="4682" y="7920"/>
                </a:cubicBezTo>
                <a:cubicBezTo>
                  <a:pt x="16590" y="7920"/>
                  <a:pt x="16590" y="7920"/>
                  <a:pt x="16590" y="7920"/>
                </a:cubicBezTo>
                <a:cubicBezTo>
                  <a:pt x="16673" y="7200"/>
                  <a:pt x="16755" y="6615"/>
                  <a:pt x="17247" y="6120"/>
                </a:cubicBezTo>
                <a:cubicBezTo>
                  <a:pt x="17904" y="5580"/>
                  <a:pt x="17987" y="4230"/>
                  <a:pt x="17987" y="3600"/>
                </a:cubicBezTo>
                <a:cubicBezTo>
                  <a:pt x="17904" y="2970"/>
                  <a:pt x="19219" y="1485"/>
                  <a:pt x="19958" y="1440"/>
                </a:cubicBezTo>
                <a:cubicBezTo>
                  <a:pt x="19958" y="1440"/>
                  <a:pt x="17904" y="765"/>
                  <a:pt x="17987" y="720"/>
                </a:cubicBezTo>
                <a:close/>
                <a:moveTo>
                  <a:pt x="1314" y="15120"/>
                </a:moveTo>
                <a:cubicBezTo>
                  <a:pt x="1314" y="17415"/>
                  <a:pt x="3368" y="20880"/>
                  <a:pt x="3368" y="20880"/>
                </a:cubicBezTo>
                <a:cubicBezTo>
                  <a:pt x="10677" y="20880"/>
                  <a:pt x="10677" y="20880"/>
                  <a:pt x="10677" y="20880"/>
                </a:cubicBezTo>
                <a:cubicBezTo>
                  <a:pt x="17987" y="20880"/>
                  <a:pt x="17987" y="20880"/>
                  <a:pt x="17987" y="20880"/>
                </a:cubicBezTo>
                <a:cubicBezTo>
                  <a:pt x="17987" y="20880"/>
                  <a:pt x="19958" y="17415"/>
                  <a:pt x="19958" y="15120"/>
                </a:cubicBezTo>
                <a:cubicBezTo>
                  <a:pt x="19958" y="12825"/>
                  <a:pt x="18808" y="11700"/>
                  <a:pt x="17987" y="10800"/>
                </a:cubicBezTo>
                <a:cubicBezTo>
                  <a:pt x="17083" y="9900"/>
                  <a:pt x="16590" y="9135"/>
                  <a:pt x="16590" y="8280"/>
                </a:cubicBezTo>
                <a:cubicBezTo>
                  <a:pt x="4682" y="8280"/>
                  <a:pt x="4682" y="8280"/>
                  <a:pt x="4682" y="8280"/>
                </a:cubicBezTo>
                <a:cubicBezTo>
                  <a:pt x="4682" y="9135"/>
                  <a:pt x="4189" y="9900"/>
                  <a:pt x="3368" y="10800"/>
                </a:cubicBezTo>
                <a:cubicBezTo>
                  <a:pt x="2464" y="11700"/>
                  <a:pt x="1314" y="12825"/>
                  <a:pt x="1314" y="15120"/>
                </a:cubicBezTo>
                <a:close/>
                <a:moveTo>
                  <a:pt x="21272" y="1620"/>
                </a:moveTo>
                <a:cubicBezTo>
                  <a:pt x="21107" y="1845"/>
                  <a:pt x="20779" y="2025"/>
                  <a:pt x="20368" y="2115"/>
                </a:cubicBezTo>
                <a:cubicBezTo>
                  <a:pt x="19958" y="2385"/>
                  <a:pt x="19301" y="3285"/>
                  <a:pt x="19301" y="3555"/>
                </a:cubicBezTo>
                <a:cubicBezTo>
                  <a:pt x="19301" y="3645"/>
                  <a:pt x="19383" y="5580"/>
                  <a:pt x="18479" y="6480"/>
                </a:cubicBezTo>
                <a:cubicBezTo>
                  <a:pt x="17987" y="6885"/>
                  <a:pt x="17987" y="7650"/>
                  <a:pt x="17987" y="8280"/>
                </a:cubicBezTo>
                <a:cubicBezTo>
                  <a:pt x="17987" y="8955"/>
                  <a:pt x="18315" y="9540"/>
                  <a:pt x="19136" y="10485"/>
                </a:cubicBezTo>
                <a:cubicBezTo>
                  <a:pt x="19219" y="10575"/>
                  <a:pt x="19219" y="10575"/>
                  <a:pt x="19219" y="10575"/>
                </a:cubicBezTo>
                <a:cubicBezTo>
                  <a:pt x="20122" y="11520"/>
                  <a:pt x="21272" y="12780"/>
                  <a:pt x="21272" y="15120"/>
                </a:cubicBezTo>
                <a:cubicBezTo>
                  <a:pt x="21272" y="17460"/>
                  <a:pt x="19301" y="20925"/>
                  <a:pt x="19219" y="21105"/>
                </a:cubicBezTo>
                <a:cubicBezTo>
                  <a:pt x="19054" y="21375"/>
                  <a:pt x="18561" y="21600"/>
                  <a:pt x="17987" y="21600"/>
                </a:cubicBezTo>
                <a:cubicBezTo>
                  <a:pt x="10677" y="21600"/>
                  <a:pt x="10677" y="21600"/>
                  <a:pt x="10677" y="21600"/>
                </a:cubicBezTo>
                <a:cubicBezTo>
                  <a:pt x="3368" y="21600"/>
                  <a:pt x="3368" y="21600"/>
                  <a:pt x="3368" y="21600"/>
                </a:cubicBezTo>
                <a:cubicBezTo>
                  <a:pt x="2711" y="21600"/>
                  <a:pt x="2218" y="21375"/>
                  <a:pt x="2053" y="21105"/>
                </a:cubicBezTo>
                <a:cubicBezTo>
                  <a:pt x="1971" y="20925"/>
                  <a:pt x="0" y="17460"/>
                  <a:pt x="0" y="15120"/>
                </a:cubicBezTo>
                <a:cubicBezTo>
                  <a:pt x="0" y="12780"/>
                  <a:pt x="1150" y="11520"/>
                  <a:pt x="2053" y="10575"/>
                </a:cubicBezTo>
                <a:cubicBezTo>
                  <a:pt x="2136" y="10485"/>
                  <a:pt x="2136" y="10485"/>
                  <a:pt x="2136" y="10485"/>
                </a:cubicBezTo>
                <a:cubicBezTo>
                  <a:pt x="2957" y="9540"/>
                  <a:pt x="3368" y="8955"/>
                  <a:pt x="3368" y="8280"/>
                </a:cubicBezTo>
                <a:cubicBezTo>
                  <a:pt x="3368" y="7650"/>
                  <a:pt x="3285" y="6885"/>
                  <a:pt x="2875" y="6480"/>
                </a:cubicBezTo>
                <a:cubicBezTo>
                  <a:pt x="1889" y="5580"/>
                  <a:pt x="1971" y="3645"/>
                  <a:pt x="1971" y="3555"/>
                </a:cubicBezTo>
                <a:cubicBezTo>
                  <a:pt x="2053" y="3285"/>
                  <a:pt x="1314" y="2385"/>
                  <a:pt x="904" y="2115"/>
                </a:cubicBezTo>
                <a:cubicBezTo>
                  <a:pt x="493" y="2025"/>
                  <a:pt x="165" y="1845"/>
                  <a:pt x="82" y="1620"/>
                </a:cubicBezTo>
                <a:cubicBezTo>
                  <a:pt x="-164" y="1125"/>
                  <a:pt x="493" y="855"/>
                  <a:pt x="986" y="720"/>
                </a:cubicBezTo>
                <a:cubicBezTo>
                  <a:pt x="1232" y="630"/>
                  <a:pt x="2136" y="315"/>
                  <a:pt x="2382" y="225"/>
                </a:cubicBezTo>
                <a:cubicBezTo>
                  <a:pt x="2546" y="135"/>
                  <a:pt x="2628" y="90"/>
                  <a:pt x="2875" y="45"/>
                </a:cubicBezTo>
                <a:cubicBezTo>
                  <a:pt x="3039" y="0"/>
                  <a:pt x="3203" y="0"/>
                  <a:pt x="3368" y="0"/>
                </a:cubicBezTo>
                <a:cubicBezTo>
                  <a:pt x="3778" y="0"/>
                  <a:pt x="4271" y="135"/>
                  <a:pt x="4517" y="405"/>
                </a:cubicBezTo>
                <a:cubicBezTo>
                  <a:pt x="4846" y="585"/>
                  <a:pt x="6324" y="1080"/>
                  <a:pt x="7310" y="1080"/>
                </a:cubicBezTo>
                <a:cubicBezTo>
                  <a:pt x="7803" y="1080"/>
                  <a:pt x="8377" y="1080"/>
                  <a:pt x="8870" y="1080"/>
                </a:cubicBezTo>
                <a:cubicBezTo>
                  <a:pt x="9856" y="1080"/>
                  <a:pt x="10595" y="1080"/>
                  <a:pt x="10677" y="1080"/>
                </a:cubicBezTo>
                <a:cubicBezTo>
                  <a:pt x="10677" y="1080"/>
                  <a:pt x="11416" y="1080"/>
                  <a:pt x="12402" y="1080"/>
                </a:cubicBezTo>
                <a:cubicBezTo>
                  <a:pt x="12895" y="1080"/>
                  <a:pt x="13469" y="1080"/>
                  <a:pt x="13962" y="1080"/>
                </a:cubicBezTo>
                <a:cubicBezTo>
                  <a:pt x="14948" y="1080"/>
                  <a:pt x="16426" y="585"/>
                  <a:pt x="16755" y="405"/>
                </a:cubicBezTo>
                <a:cubicBezTo>
                  <a:pt x="17001" y="135"/>
                  <a:pt x="17494" y="0"/>
                  <a:pt x="17987" y="0"/>
                </a:cubicBezTo>
                <a:cubicBezTo>
                  <a:pt x="18151" y="0"/>
                  <a:pt x="18233" y="0"/>
                  <a:pt x="18397" y="45"/>
                </a:cubicBezTo>
                <a:cubicBezTo>
                  <a:pt x="18644" y="90"/>
                  <a:pt x="18808" y="135"/>
                  <a:pt x="18890" y="225"/>
                </a:cubicBezTo>
                <a:cubicBezTo>
                  <a:pt x="19219" y="315"/>
                  <a:pt x="20040" y="630"/>
                  <a:pt x="20368" y="720"/>
                </a:cubicBezTo>
                <a:cubicBezTo>
                  <a:pt x="20779" y="855"/>
                  <a:pt x="21436" y="1125"/>
                  <a:pt x="21272" y="1620"/>
                </a:cubicBez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5" name="-Freeform 421">
            <a:extLst>
              <a:ext uri="{FF2B5EF4-FFF2-40B4-BE49-F238E27FC236}">
                <a16:creationId xmlns:a16="http://schemas.microsoft.com/office/drawing/2014/main" id="{4342DA4A-4D75-0842-918D-5CD162880C28}"/>
              </a:ext>
            </a:extLst>
          </p:cNvPr>
          <p:cNvSpPr/>
          <p:nvPr/>
        </p:nvSpPr>
        <p:spPr>
          <a:xfrm>
            <a:off x="5850794" y="5553685"/>
            <a:ext cx="366860" cy="375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19636"/>
                </a:lnTo>
                <a:close/>
                <a:moveTo>
                  <a:pt x="1964" y="19636"/>
                </a:moveTo>
                <a:cubicBezTo>
                  <a:pt x="10309" y="19636"/>
                  <a:pt x="10309" y="19636"/>
                  <a:pt x="10309" y="19636"/>
                </a:cubicBezTo>
                <a:cubicBezTo>
                  <a:pt x="10309" y="11291"/>
                  <a:pt x="10309" y="11291"/>
                  <a:pt x="10309" y="11291"/>
                </a:cubicBezTo>
                <a:cubicBezTo>
                  <a:pt x="1964" y="11291"/>
                  <a:pt x="1964" y="11291"/>
                  <a:pt x="1964" y="11291"/>
                </a:cubicBezTo>
                <a:lnTo>
                  <a:pt x="1964" y="19636"/>
                </a:lnTo>
                <a:close/>
                <a:moveTo>
                  <a:pt x="2945" y="12273"/>
                </a:moveTo>
                <a:cubicBezTo>
                  <a:pt x="9327" y="12273"/>
                  <a:pt x="9327" y="12273"/>
                  <a:pt x="9327" y="12273"/>
                </a:cubicBezTo>
                <a:cubicBezTo>
                  <a:pt x="9327" y="18655"/>
                  <a:pt x="9327" y="18655"/>
                  <a:pt x="9327" y="18655"/>
                </a:cubicBezTo>
                <a:cubicBezTo>
                  <a:pt x="2945" y="18655"/>
                  <a:pt x="2945" y="18655"/>
                  <a:pt x="2945" y="18655"/>
                </a:cubicBezTo>
                <a:lnTo>
                  <a:pt x="2945" y="12273"/>
                </a:lnTo>
                <a:close/>
                <a:moveTo>
                  <a:pt x="1964" y="10309"/>
                </a:moveTo>
                <a:cubicBezTo>
                  <a:pt x="19636" y="10309"/>
                  <a:pt x="19636" y="10309"/>
                  <a:pt x="19636" y="10309"/>
                </a:cubicBezTo>
                <a:cubicBezTo>
                  <a:pt x="19636" y="1964"/>
                  <a:pt x="19636" y="1964"/>
                  <a:pt x="19636" y="1964"/>
                </a:cubicBezTo>
                <a:cubicBezTo>
                  <a:pt x="1964" y="1964"/>
                  <a:pt x="1964" y="1964"/>
                  <a:pt x="1964" y="1964"/>
                </a:cubicBezTo>
                <a:lnTo>
                  <a:pt x="1964" y="10309"/>
                </a:lnTo>
                <a:close/>
                <a:moveTo>
                  <a:pt x="2945" y="2945"/>
                </a:moveTo>
                <a:cubicBezTo>
                  <a:pt x="18655" y="2945"/>
                  <a:pt x="18655" y="2945"/>
                  <a:pt x="18655" y="2945"/>
                </a:cubicBezTo>
                <a:cubicBezTo>
                  <a:pt x="18655" y="9327"/>
                  <a:pt x="18655" y="9327"/>
                  <a:pt x="18655" y="9327"/>
                </a:cubicBezTo>
                <a:cubicBezTo>
                  <a:pt x="2945" y="9327"/>
                  <a:pt x="2945" y="9327"/>
                  <a:pt x="2945" y="9327"/>
                </a:cubicBezTo>
                <a:lnTo>
                  <a:pt x="2945" y="2945"/>
                </a:lnTo>
                <a:close/>
                <a:moveTo>
                  <a:pt x="11291" y="19636"/>
                </a:moveTo>
                <a:cubicBezTo>
                  <a:pt x="19636" y="19636"/>
                  <a:pt x="19636" y="19636"/>
                  <a:pt x="19636" y="19636"/>
                </a:cubicBezTo>
                <a:cubicBezTo>
                  <a:pt x="19636" y="11291"/>
                  <a:pt x="19636" y="11291"/>
                  <a:pt x="19636" y="11291"/>
                </a:cubicBezTo>
                <a:cubicBezTo>
                  <a:pt x="11291" y="11291"/>
                  <a:pt x="11291" y="11291"/>
                  <a:pt x="11291" y="11291"/>
                </a:cubicBezTo>
                <a:lnTo>
                  <a:pt x="11291" y="19636"/>
                </a:lnTo>
                <a:close/>
                <a:moveTo>
                  <a:pt x="12273" y="12273"/>
                </a:moveTo>
                <a:cubicBezTo>
                  <a:pt x="18655" y="12273"/>
                  <a:pt x="18655" y="12273"/>
                  <a:pt x="18655" y="12273"/>
                </a:cubicBezTo>
                <a:cubicBezTo>
                  <a:pt x="18655" y="18655"/>
                  <a:pt x="18655" y="18655"/>
                  <a:pt x="18655" y="18655"/>
                </a:cubicBezTo>
                <a:cubicBezTo>
                  <a:pt x="12273" y="18655"/>
                  <a:pt x="12273" y="18655"/>
                  <a:pt x="12273" y="18655"/>
                </a:cubicBezTo>
                <a:lnTo>
                  <a:pt x="12273" y="1227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1" name="-Freeform 126">
            <a:extLst>
              <a:ext uri="{FF2B5EF4-FFF2-40B4-BE49-F238E27FC236}">
                <a16:creationId xmlns:a16="http://schemas.microsoft.com/office/drawing/2014/main" id="{73D970D8-1800-194A-9930-A9BE5221CD3D}"/>
              </a:ext>
            </a:extLst>
          </p:cNvPr>
          <p:cNvSpPr/>
          <p:nvPr/>
        </p:nvSpPr>
        <p:spPr>
          <a:xfrm>
            <a:off x="7538821" y="1703646"/>
            <a:ext cx="409102" cy="26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3086"/>
                </a:moveTo>
                <a:cubicBezTo>
                  <a:pt x="9450" y="3086"/>
                  <a:pt x="8836" y="4050"/>
                  <a:pt x="8836" y="5400"/>
                </a:cubicBezTo>
                <a:cubicBezTo>
                  <a:pt x="8836" y="6750"/>
                  <a:pt x="9450" y="7714"/>
                  <a:pt x="10309" y="7714"/>
                </a:cubicBezTo>
                <a:cubicBezTo>
                  <a:pt x="11168" y="7714"/>
                  <a:pt x="11782" y="6750"/>
                  <a:pt x="11782" y="5400"/>
                </a:cubicBezTo>
                <a:cubicBezTo>
                  <a:pt x="11782" y="4050"/>
                  <a:pt x="11168" y="3086"/>
                  <a:pt x="10309" y="3086"/>
                </a:cubicBezTo>
                <a:moveTo>
                  <a:pt x="10309" y="6171"/>
                </a:moveTo>
                <a:cubicBezTo>
                  <a:pt x="10064" y="6171"/>
                  <a:pt x="9818" y="5786"/>
                  <a:pt x="9818" y="5400"/>
                </a:cubicBezTo>
                <a:cubicBezTo>
                  <a:pt x="9818" y="5014"/>
                  <a:pt x="10064" y="4629"/>
                  <a:pt x="10309" y="4629"/>
                </a:cubicBezTo>
                <a:cubicBezTo>
                  <a:pt x="10555" y="4629"/>
                  <a:pt x="10800" y="5014"/>
                  <a:pt x="10800" y="5400"/>
                </a:cubicBezTo>
                <a:cubicBezTo>
                  <a:pt x="10800" y="5786"/>
                  <a:pt x="10555" y="6171"/>
                  <a:pt x="10309" y="6171"/>
                </a:cubicBezTo>
                <a:moveTo>
                  <a:pt x="21109" y="3086"/>
                </a:moveTo>
                <a:cubicBezTo>
                  <a:pt x="20986" y="3086"/>
                  <a:pt x="20986" y="3086"/>
                  <a:pt x="20864" y="3086"/>
                </a:cubicBezTo>
                <a:cubicBezTo>
                  <a:pt x="20864" y="3086"/>
                  <a:pt x="20864" y="3086"/>
                  <a:pt x="20864" y="3086"/>
                </a:cubicBezTo>
                <a:cubicBezTo>
                  <a:pt x="15709" y="7329"/>
                  <a:pt x="15709" y="7329"/>
                  <a:pt x="15709" y="7329"/>
                </a:cubicBezTo>
                <a:cubicBezTo>
                  <a:pt x="15709" y="3086"/>
                  <a:pt x="15709" y="3086"/>
                  <a:pt x="15709" y="3086"/>
                </a:cubicBezTo>
                <a:cubicBezTo>
                  <a:pt x="15709" y="1350"/>
                  <a:pt x="14850" y="0"/>
                  <a:pt x="13745" y="0"/>
                </a:cubicBez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1350"/>
                  <a:pt x="0" y="3086"/>
                </a:cubicBezTo>
                <a:cubicBezTo>
                  <a:pt x="0" y="18514"/>
                  <a:pt x="0" y="18514"/>
                  <a:pt x="0" y="18514"/>
                </a:cubicBezTo>
                <a:cubicBezTo>
                  <a:pt x="0" y="20250"/>
                  <a:pt x="859" y="21600"/>
                  <a:pt x="1964" y="21600"/>
                </a:cubicBezTo>
                <a:cubicBezTo>
                  <a:pt x="13745" y="21600"/>
                  <a:pt x="13745" y="21600"/>
                  <a:pt x="13745" y="21600"/>
                </a:cubicBezTo>
                <a:cubicBezTo>
                  <a:pt x="14850" y="21600"/>
                  <a:pt x="15709" y="20250"/>
                  <a:pt x="15709" y="18514"/>
                </a:cubicBezTo>
                <a:cubicBezTo>
                  <a:pt x="15709" y="14271"/>
                  <a:pt x="15709" y="14271"/>
                  <a:pt x="15709" y="14271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864" y="18514"/>
                  <a:pt x="20864" y="18514"/>
                  <a:pt x="20864" y="18514"/>
                </a:cubicBezTo>
                <a:cubicBezTo>
                  <a:pt x="20986" y="18514"/>
                  <a:pt x="20986" y="18514"/>
                  <a:pt x="21109" y="18514"/>
                </a:cubicBezTo>
                <a:cubicBezTo>
                  <a:pt x="21355" y="18514"/>
                  <a:pt x="21600" y="18129"/>
                  <a:pt x="21600" y="17743"/>
                </a:cubicBezTo>
                <a:cubicBezTo>
                  <a:pt x="21600" y="3857"/>
                  <a:pt x="21600" y="3857"/>
                  <a:pt x="21600" y="3857"/>
                </a:cubicBezTo>
                <a:cubicBezTo>
                  <a:pt x="21600" y="3471"/>
                  <a:pt x="21355" y="3086"/>
                  <a:pt x="21109" y="3086"/>
                </a:cubicBezTo>
                <a:moveTo>
                  <a:pt x="13745" y="20057"/>
                </a:moveTo>
                <a:cubicBezTo>
                  <a:pt x="1964" y="20057"/>
                  <a:pt x="1964" y="20057"/>
                  <a:pt x="1964" y="20057"/>
                </a:cubicBezTo>
                <a:cubicBezTo>
                  <a:pt x="1473" y="20057"/>
                  <a:pt x="982" y="19286"/>
                  <a:pt x="982" y="18514"/>
                </a:cubicBezTo>
                <a:cubicBezTo>
                  <a:pt x="14727" y="18514"/>
                  <a:pt x="14727" y="18514"/>
                  <a:pt x="14727" y="18514"/>
                </a:cubicBezTo>
                <a:cubicBezTo>
                  <a:pt x="14727" y="19286"/>
                  <a:pt x="14236" y="20057"/>
                  <a:pt x="13745" y="20057"/>
                </a:cubicBezTo>
                <a:moveTo>
                  <a:pt x="14727" y="16971"/>
                </a:moveTo>
                <a:cubicBezTo>
                  <a:pt x="982" y="16971"/>
                  <a:pt x="982" y="16971"/>
                  <a:pt x="982" y="16971"/>
                </a:cubicBezTo>
                <a:cubicBezTo>
                  <a:pt x="982" y="3086"/>
                  <a:pt x="982" y="3086"/>
                  <a:pt x="982" y="3086"/>
                </a:cubicBezTo>
                <a:cubicBezTo>
                  <a:pt x="982" y="2314"/>
                  <a:pt x="1473" y="1543"/>
                  <a:pt x="1964" y="1543"/>
                </a:cubicBezTo>
                <a:cubicBezTo>
                  <a:pt x="13745" y="1543"/>
                  <a:pt x="13745" y="1543"/>
                  <a:pt x="13745" y="1543"/>
                </a:cubicBezTo>
                <a:cubicBezTo>
                  <a:pt x="14236" y="1543"/>
                  <a:pt x="14727" y="2314"/>
                  <a:pt x="14727" y="3086"/>
                </a:cubicBezTo>
                <a:lnTo>
                  <a:pt x="14727" y="16971"/>
                </a:lnTo>
                <a:close/>
                <a:moveTo>
                  <a:pt x="20618" y="16586"/>
                </a:moveTo>
                <a:cubicBezTo>
                  <a:pt x="15709" y="12729"/>
                  <a:pt x="15709" y="12729"/>
                  <a:pt x="15709" y="12729"/>
                </a:cubicBezTo>
                <a:cubicBezTo>
                  <a:pt x="15709" y="8871"/>
                  <a:pt x="15709" y="8871"/>
                  <a:pt x="15709" y="8871"/>
                </a:cubicBezTo>
                <a:cubicBezTo>
                  <a:pt x="20618" y="5014"/>
                  <a:pt x="20618" y="5014"/>
                  <a:pt x="20618" y="5014"/>
                </a:cubicBezTo>
                <a:lnTo>
                  <a:pt x="20618" y="16586"/>
                </a:lnTo>
                <a:close/>
                <a:moveTo>
                  <a:pt x="13255" y="3086"/>
                </a:moveTo>
                <a:cubicBezTo>
                  <a:pt x="13009" y="3086"/>
                  <a:pt x="12764" y="3471"/>
                  <a:pt x="12764" y="3857"/>
                </a:cubicBezTo>
                <a:cubicBezTo>
                  <a:pt x="12764" y="4243"/>
                  <a:pt x="13009" y="4629"/>
                  <a:pt x="13255" y="4629"/>
                </a:cubicBezTo>
                <a:cubicBezTo>
                  <a:pt x="13500" y="4629"/>
                  <a:pt x="13745" y="4243"/>
                  <a:pt x="13745" y="3857"/>
                </a:cubicBezTo>
                <a:cubicBezTo>
                  <a:pt x="13745" y="3471"/>
                  <a:pt x="13500" y="3086"/>
                  <a:pt x="13255" y="3086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6" name="-Freeform 241">
            <a:extLst>
              <a:ext uri="{FF2B5EF4-FFF2-40B4-BE49-F238E27FC236}">
                <a16:creationId xmlns:a16="http://schemas.microsoft.com/office/drawing/2014/main" id="{2F180A20-D530-B041-ADEF-16CF1A779475}"/>
              </a:ext>
            </a:extLst>
          </p:cNvPr>
          <p:cNvSpPr/>
          <p:nvPr/>
        </p:nvSpPr>
        <p:spPr>
          <a:xfrm>
            <a:off x="5298585" y="3658251"/>
            <a:ext cx="386243" cy="3022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cubicBezTo>
                  <a:pt x="5891" y="0"/>
                  <a:pt x="5891" y="0"/>
                  <a:pt x="5891" y="0"/>
                </a:cubicBezTo>
                <a:cubicBezTo>
                  <a:pt x="4786" y="0"/>
                  <a:pt x="3927" y="1112"/>
                  <a:pt x="3927" y="2541"/>
                </a:cubicBezTo>
                <a:cubicBezTo>
                  <a:pt x="3927" y="3176"/>
                  <a:pt x="3927" y="3176"/>
                  <a:pt x="3927" y="3176"/>
                </a:cubicBezTo>
                <a:cubicBezTo>
                  <a:pt x="3927" y="3494"/>
                  <a:pt x="4173" y="3812"/>
                  <a:pt x="4418" y="3812"/>
                </a:cubicBezTo>
                <a:cubicBezTo>
                  <a:pt x="4664" y="3812"/>
                  <a:pt x="4909" y="3494"/>
                  <a:pt x="4909" y="3176"/>
                </a:cubicBezTo>
                <a:cubicBezTo>
                  <a:pt x="4909" y="2541"/>
                  <a:pt x="4909" y="2541"/>
                  <a:pt x="4909" y="2541"/>
                </a:cubicBezTo>
                <a:cubicBezTo>
                  <a:pt x="4909" y="1906"/>
                  <a:pt x="5400" y="1271"/>
                  <a:pt x="5891" y="1271"/>
                </a:cubicBezTo>
                <a:cubicBezTo>
                  <a:pt x="19636" y="1271"/>
                  <a:pt x="19636" y="1271"/>
                  <a:pt x="19636" y="1271"/>
                </a:cubicBezTo>
                <a:cubicBezTo>
                  <a:pt x="20127" y="1271"/>
                  <a:pt x="20618" y="1906"/>
                  <a:pt x="20618" y="2541"/>
                </a:cubicBezTo>
                <a:cubicBezTo>
                  <a:pt x="20618" y="13976"/>
                  <a:pt x="20618" y="13976"/>
                  <a:pt x="20618" y="13976"/>
                </a:cubicBezTo>
                <a:cubicBezTo>
                  <a:pt x="20618" y="14612"/>
                  <a:pt x="20127" y="15247"/>
                  <a:pt x="19636" y="15247"/>
                </a:cubicBezTo>
                <a:cubicBezTo>
                  <a:pt x="19145" y="15247"/>
                  <a:pt x="19145" y="15247"/>
                  <a:pt x="19145" y="15247"/>
                </a:cubicBezTo>
                <a:cubicBezTo>
                  <a:pt x="18900" y="15247"/>
                  <a:pt x="18655" y="15565"/>
                  <a:pt x="18655" y="15882"/>
                </a:cubicBezTo>
                <a:cubicBezTo>
                  <a:pt x="18655" y="16200"/>
                  <a:pt x="18900" y="16518"/>
                  <a:pt x="19145" y="16518"/>
                </a:cubicBezTo>
                <a:cubicBezTo>
                  <a:pt x="19636" y="16518"/>
                  <a:pt x="19636" y="16518"/>
                  <a:pt x="19636" y="16518"/>
                </a:cubicBezTo>
                <a:cubicBezTo>
                  <a:pt x="20741" y="16518"/>
                  <a:pt x="21600" y="15406"/>
                  <a:pt x="21600" y="13976"/>
                </a:cubicBezTo>
                <a:cubicBezTo>
                  <a:pt x="21600" y="2541"/>
                  <a:pt x="21600" y="2541"/>
                  <a:pt x="21600" y="2541"/>
                </a:cubicBezTo>
                <a:cubicBezTo>
                  <a:pt x="21600" y="1112"/>
                  <a:pt x="20741" y="0"/>
                  <a:pt x="19636" y="0"/>
                </a:cubicBezTo>
                <a:moveTo>
                  <a:pt x="15709" y="5082"/>
                </a:moveTo>
                <a:cubicBezTo>
                  <a:pt x="1964" y="5082"/>
                  <a:pt x="1964" y="5082"/>
                  <a:pt x="1964" y="5082"/>
                </a:cubicBezTo>
                <a:cubicBezTo>
                  <a:pt x="859" y="5082"/>
                  <a:pt x="0" y="6194"/>
                  <a:pt x="0" y="7624"/>
                </a:cubicBezTo>
                <a:cubicBezTo>
                  <a:pt x="0" y="19059"/>
                  <a:pt x="0" y="19059"/>
                  <a:pt x="0" y="19059"/>
                </a:cubicBezTo>
                <a:cubicBezTo>
                  <a:pt x="0" y="20488"/>
                  <a:pt x="859" y="21600"/>
                  <a:pt x="1964" y="21600"/>
                </a:cubicBezTo>
                <a:cubicBezTo>
                  <a:pt x="15709" y="21600"/>
                  <a:pt x="15709" y="21600"/>
                  <a:pt x="15709" y="21600"/>
                </a:cubicBezTo>
                <a:cubicBezTo>
                  <a:pt x="16814" y="21600"/>
                  <a:pt x="17673" y="20488"/>
                  <a:pt x="17673" y="19059"/>
                </a:cubicBezTo>
                <a:cubicBezTo>
                  <a:pt x="17673" y="7624"/>
                  <a:pt x="17673" y="7624"/>
                  <a:pt x="17673" y="7624"/>
                </a:cubicBezTo>
                <a:cubicBezTo>
                  <a:pt x="17673" y="6194"/>
                  <a:pt x="16814" y="5082"/>
                  <a:pt x="15709" y="5082"/>
                </a:cubicBezTo>
                <a:moveTo>
                  <a:pt x="1964" y="6353"/>
                </a:moveTo>
                <a:cubicBezTo>
                  <a:pt x="15709" y="6353"/>
                  <a:pt x="15709" y="6353"/>
                  <a:pt x="15709" y="6353"/>
                </a:cubicBezTo>
                <a:cubicBezTo>
                  <a:pt x="15955" y="6353"/>
                  <a:pt x="16200" y="6512"/>
                  <a:pt x="16323" y="6671"/>
                </a:cubicBezTo>
                <a:cubicBezTo>
                  <a:pt x="9450" y="15565"/>
                  <a:pt x="9450" y="15565"/>
                  <a:pt x="9450" y="15565"/>
                </a:cubicBezTo>
                <a:cubicBezTo>
                  <a:pt x="9327" y="15724"/>
                  <a:pt x="9082" y="15882"/>
                  <a:pt x="8836" y="15882"/>
                </a:cubicBezTo>
                <a:cubicBezTo>
                  <a:pt x="8591" y="15882"/>
                  <a:pt x="8345" y="15724"/>
                  <a:pt x="8223" y="15565"/>
                </a:cubicBezTo>
                <a:cubicBezTo>
                  <a:pt x="1350" y="6671"/>
                  <a:pt x="1350" y="6671"/>
                  <a:pt x="1350" y="6671"/>
                </a:cubicBezTo>
                <a:cubicBezTo>
                  <a:pt x="1473" y="6512"/>
                  <a:pt x="1718" y="6353"/>
                  <a:pt x="1964" y="6353"/>
                </a:cubicBezTo>
                <a:moveTo>
                  <a:pt x="982" y="7941"/>
                </a:moveTo>
                <a:cubicBezTo>
                  <a:pt x="5155" y="13341"/>
                  <a:pt x="5155" y="13341"/>
                  <a:pt x="5155" y="13341"/>
                </a:cubicBezTo>
                <a:cubicBezTo>
                  <a:pt x="982" y="18741"/>
                  <a:pt x="982" y="18741"/>
                  <a:pt x="982" y="18741"/>
                </a:cubicBezTo>
                <a:lnTo>
                  <a:pt x="982" y="7941"/>
                </a:lnTo>
                <a:close/>
                <a:moveTo>
                  <a:pt x="15709" y="20329"/>
                </a:moveTo>
                <a:cubicBezTo>
                  <a:pt x="1964" y="20329"/>
                  <a:pt x="1964" y="20329"/>
                  <a:pt x="1964" y="20329"/>
                </a:cubicBezTo>
                <a:cubicBezTo>
                  <a:pt x="1718" y="20329"/>
                  <a:pt x="1473" y="20171"/>
                  <a:pt x="1350" y="20012"/>
                </a:cubicBezTo>
                <a:cubicBezTo>
                  <a:pt x="5768" y="14294"/>
                  <a:pt x="5768" y="14294"/>
                  <a:pt x="5768" y="14294"/>
                </a:cubicBezTo>
                <a:cubicBezTo>
                  <a:pt x="7486" y="16359"/>
                  <a:pt x="7486" y="16359"/>
                  <a:pt x="7486" y="16359"/>
                </a:cubicBezTo>
                <a:cubicBezTo>
                  <a:pt x="7855" y="16835"/>
                  <a:pt x="8345" y="17153"/>
                  <a:pt x="8836" y="17153"/>
                </a:cubicBezTo>
                <a:cubicBezTo>
                  <a:pt x="9327" y="17153"/>
                  <a:pt x="9818" y="16835"/>
                  <a:pt x="10186" y="16359"/>
                </a:cubicBezTo>
                <a:cubicBezTo>
                  <a:pt x="11905" y="14294"/>
                  <a:pt x="11905" y="14294"/>
                  <a:pt x="11905" y="14294"/>
                </a:cubicBezTo>
                <a:cubicBezTo>
                  <a:pt x="16323" y="20012"/>
                  <a:pt x="16323" y="20012"/>
                  <a:pt x="16323" y="20012"/>
                </a:cubicBezTo>
                <a:cubicBezTo>
                  <a:pt x="16200" y="20171"/>
                  <a:pt x="15955" y="20329"/>
                  <a:pt x="15709" y="20329"/>
                </a:cubicBezTo>
                <a:moveTo>
                  <a:pt x="16691" y="18741"/>
                </a:moveTo>
                <a:cubicBezTo>
                  <a:pt x="12518" y="13341"/>
                  <a:pt x="12518" y="13341"/>
                  <a:pt x="12518" y="13341"/>
                </a:cubicBezTo>
                <a:cubicBezTo>
                  <a:pt x="16691" y="7941"/>
                  <a:pt x="16691" y="7941"/>
                  <a:pt x="16691" y="7941"/>
                </a:cubicBezTo>
                <a:lnTo>
                  <a:pt x="16691" y="1874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-Freeform 68">
            <a:extLst>
              <a:ext uri="{FF2B5EF4-FFF2-40B4-BE49-F238E27FC236}">
                <a16:creationId xmlns:a16="http://schemas.microsoft.com/office/drawing/2014/main" id="{C6780502-47FB-BD48-B001-6B7D93F17950}"/>
              </a:ext>
            </a:extLst>
          </p:cNvPr>
          <p:cNvSpPr/>
          <p:nvPr/>
        </p:nvSpPr>
        <p:spPr>
          <a:xfrm>
            <a:off x="7553242" y="4569590"/>
            <a:ext cx="409103" cy="418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983"/>
                </a:moveTo>
                <a:lnTo>
                  <a:pt x="13920" y="7983"/>
                </a:lnTo>
                <a:lnTo>
                  <a:pt x="11040" y="0"/>
                </a:lnTo>
                <a:lnTo>
                  <a:pt x="7680" y="7983"/>
                </a:lnTo>
                <a:lnTo>
                  <a:pt x="0" y="7983"/>
                </a:lnTo>
                <a:lnTo>
                  <a:pt x="6240" y="12678"/>
                </a:lnTo>
                <a:lnTo>
                  <a:pt x="3360" y="21600"/>
                </a:lnTo>
                <a:lnTo>
                  <a:pt x="11040" y="16435"/>
                </a:lnTo>
                <a:lnTo>
                  <a:pt x="18240" y="21600"/>
                </a:lnTo>
                <a:lnTo>
                  <a:pt x="15360" y="12678"/>
                </a:lnTo>
                <a:lnTo>
                  <a:pt x="21600" y="7983"/>
                </a:lnTo>
                <a:close/>
                <a:moveTo>
                  <a:pt x="16320" y="19252"/>
                </a:moveTo>
                <a:lnTo>
                  <a:pt x="11520" y="15496"/>
                </a:lnTo>
                <a:lnTo>
                  <a:pt x="11040" y="15026"/>
                </a:lnTo>
                <a:lnTo>
                  <a:pt x="10080" y="15496"/>
                </a:lnTo>
                <a:lnTo>
                  <a:pt x="5280" y="19252"/>
                </a:lnTo>
                <a:lnTo>
                  <a:pt x="7200" y="13148"/>
                </a:lnTo>
                <a:lnTo>
                  <a:pt x="7680" y="12678"/>
                </a:lnTo>
                <a:lnTo>
                  <a:pt x="7200" y="12209"/>
                </a:lnTo>
                <a:lnTo>
                  <a:pt x="2880" y="8922"/>
                </a:lnTo>
                <a:lnTo>
                  <a:pt x="8640" y="8922"/>
                </a:lnTo>
                <a:lnTo>
                  <a:pt x="8640" y="8452"/>
                </a:lnTo>
                <a:lnTo>
                  <a:pt x="11040" y="2817"/>
                </a:lnTo>
                <a:lnTo>
                  <a:pt x="12960" y="8452"/>
                </a:lnTo>
                <a:lnTo>
                  <a:pt x="12960" y="8922"/>
                </a:lnTo>
                <a:lnTo>
                  <a:pt x="18720" y="8922"/>
                </a:lnTo>
                <a:lnTo>
                  <a:pt x="14880" y="12209"/>
                </a:lnTo>
                <a:lnTo>
                  <a:pt x="14400" y="12678"/>
                </a:lnTo>
                <a:lnTo>
                  <a:pt x="16320" y="19252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2" name="-Freeform 119">
            <a:extLst>
              <a:ext uri="{FF2B5EF4-FFF2-40B4-BE49-F238E27FC236}">
                <a16:creationId xmlns:a16="http://schemas.microsoft.com/office/drawing/2014/main" id="{8407CB90-0618-AA4D-A956-A56586E23A0A}"/>
              </a:ext>
            </a:extLst>
          </p:cNvPr>
          <p:cNvSpPr/>
          <p:nvPr/>
        </p:nvSpPr>
        <p:spPr>
          <a:xfrm>
            <a:off x="4061107" y="3656809"/>
            <a:ext cx="216492" cy="398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345"/>
                </a:moveTo>
                <a:cubicBezTo>
                  <a:pt x="21600" y="8100"/>
                  <a:pt x="21150" y="7855"/>
                  <a:pt x="20700" y="7855"/>
                </a:cubicBezTo>
                <a:cubicBezTo>
                  <a:pt x="13500" y="7855"/>
                  <a:pt x="13500" y="7855"/>
                  <a:pt x="13500" y="7855"/>
                </a:cubicBezTo>
                <a:cubicBezTo>
                  <a:pt x="18000" y="614"/>
                  <a:pt x="18000" y="614"/>
                  <a:pt x="18000" y="614"/>
                </a:cubicBezTo>
                <a:cubicBezTo>
                  <a:pt x="18000" y="614"/>
                  <a:pt x="18000" y="614"/>
                  <a:pt x="18000" y="614"/>
                </a:cubicBezTo>
                <a:cubicBezTo>
                  <a:pt x="18000" y="614"/>
                  <a:pt x="18000" y="491"/>
                  <a:pt x="18000" y="491"/>
                </a:cubicBezTo>
                <a:cubicBezTo>
                  <a:pt x="18000" y="245"/>
                  <a:pt x="17550" y="0"/>
                  <a:pt x="17100" y="0"/>
                </a:cubicBezTo>
                <a:cubicBezTo>
                  <a:pt x="8100" y="0"/>
                  <a:pt x="8100" y="0"/>
                  <a:pt x="8100" y="0"/>
                </a:cubicBezTo>
                <a:cubicBezTo>
                  <a:pt x="7650" y="0"/>
                  <a:pt x="7425" y="123"/>
                  <a:pt x="7200" y="368"/>
                </a:cubicBezTo>
                <a:cubicBezTo>
                  <a:pt x="7200" y="368"/>
                  <a:pt x="7200" y="368"/>
                  <a:pt x="7200" y="368"/>
                </a:cubicBezTo>
                <a:cubicBezTo>
                  <a:pt x="0" y="12150"/>
                  <a:pt x="0" y="12150"/>
                  <a:pt x="0" y="12150"/>
                </a:cubicBezTo>
                <a:cubicBezTo>
                  <a:pt x="0" y="12150"/>
                  <a:pt x="0" y="12150"/>
                  <a:pt x="0" y="12150"/>
                </a:cubicBezTo>
                <a:cubicBezTo>
                  <a:pt x="0" y="12150"/>
                  <a:pt x="0" y="12273"/>
                  <a:pt x="0" y="12273"/>
                </a:cubicBezTo>
                <a:cubicBezTo>
                  <a:pt x="0" y="12518"/>
                  <a:pt x="450" y="12764"/>
                  <a:pt x="900" y="12764"/>
                </a:cubicBezTo>
                <a:cubicBezTo>
                  <a:pt x="9000" y="12764"/>
                  <a:pt x="9000" y="12764"/>
                  <a:pt x="9000" y="12764"/>
                </a:cubicBezTo>
                <a:cubicBezTo>
                  <a:pt x="7200" y="21109"/>
                  <a:pt x="7200" y="21109"/>
                  <a:pt x="7200" y="21109"/>
                </a:cubicBezTo>
                <a:cubicBezTo>
                  <a:pt x="7200" y="21109"/>
                  <a:pt x="7200" y="21109"/>
                  <a:pt x="7200" y="21109"/>
                </a:cubicBezTo>
                <a:cubicBezTo>
                  <a:pt x="7200" y="21109"/>
                  <a:pt x="7200" y="21109"/>
                  <a:pt x="7200" y="21109"/>
                </a:cubicBezTo>
                <a:cubicBezTo>
                  <a:pt x="7200" y="21355"/>
                  <a:pt x="7650" y="21600"/>
                  <a:pt x="8100" y="21600"/>
                </a:cubicBezTo>
                <a:cubicBezTo>
                  <a:pt x="8550" y="21600"/>
                  <a:pt x="8775" y="21477"/>
                  <a:pt x="9000" y="21355"/>
                </a:cubicBezTo>
                <a:cubicBezTo>
                  <a:pt x="9000" y="21355"/>
                  <a:pt x="9000" y="21355"/>
                  <a:pt x="9000" y="21355"/>
                </a:cubicBezTo>
                <a:cubicBezTo>
                  <a:pt x="21600" y="8591"/>
                  <a:pt x="21600" y="8591"/>
                  <a:pt x="21600" y="8591"/>
                </a:cubicBezTo>
                <a:cubicBezTo>
                  <a:pt x="21600" y="8591"/>
                  <a:pt x="21600" y="8591"/>
                  <a:pt x="21600" y="8591"/>
                </a:cubicBezTo>
                <a:cubicBezTo>
                  <a:pt x="21600" y="8468"/>
                  <a:pt x="21600" y="8468"/>
                  <a:pt x="21600" y="8345"/>
                </a:cubicBezTo>
                <a:moveTo>
                  <a:pt x="9450" y="18655"/>
                </a:moveTo>
                <a:cubicBezTo>
                  <a:pt x="10800" y="12273"/>
                  <a:pt x="10800" y="12273"/>
                  <a:pt x="10800" y="12273"/>
                </a:cubicBezTo>
                <a:cubicBezTo>
                  <a:pt x="10800" y="12273"/>
                  <a:pt x="10800" y="12273"/>
                  <a:pt x="10800" y="12273"/>
                </a:cubicBezTo>
                <a:cubicBezTo>
                  <a:pt x="10800" y="12273"/>
                  <a:pt x="10800" y="12273"/>
                  <a:pt x="10800" y="12273"/>
                </a:cubicBezTo>
                <a:cubicBezTo>
                  <a:pt x="10800" y="12027"/>
                  <a:pt x="10350" y="11782"/>
                  <a:pt x="9900" y="11782"/>
                </a:cubicBezTo>
                <a:cubicBezTo>
                  <a:pt x="2250" y="11782"/>
                  <a:pt x="2250" y="11782"/>
                  <a:pt x="2250" y="11782"/>
                </a:cubicBezTo>
                <a:cubicBezTo>
                  <a:pt x="8775" y="982"/>
                  <a:pt x="8775" y="982"/>
                  <a:pt x="8775" y="982"/>
                </a:cubicBezTo>
                <a:cubicBezTo>
                  <a:pt x="15750" y="982"/>
                  <a:pt x="15750" y="982"/>
                  <a:pt x="15750" y="982"/>
                </a:cubicBezTo>
                <a:cubicBezTo>
                  <a:pt x="11475" y="8223"/>
                  <a:pt x="11475" y="8223"/>
                  <a:pt x="11475" y="8223"/>
                </a:cubicBezTo>
                <a:cubicBezTo>
                  <a:pt x="11475" y="8223"/>
                  <a:pt x="11475" y="8223"/>
                  <a:pt x="11475" y="8223"/>
                </a:cubicBezTo>
                <a:cubicBezTo>
                  <a:pt x="11475" y="8223"/>
                  <a:pt x="11475" y="8345"/>
                  <a:pt x="11475" y="8345"/>
                </a:cubicBezTo>
                <a:cubicBezTo>
                  <a:pt x="11475" y="8591"/>
                  <a:pt x="11700" y="8836"/>
                  <a:pt x="12375" y="8836"/>
                </a:cubicBezTo>
                <a:cubicBezTo>
                  <a:pt x="19125" y="8836"/>
                  <a:pt x="19125" y="8836"/>
                  <a:pt x="19125" y="8836"/>
                </a:cubicBezTo>
                <a:lnTo>
                  <a:pt x="9450" y="18655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3" name="-Freeform 59">
            <a:extLst>
              <a:ext uri="{FF2B5EF4-FFF2-40B4-BE49-F238E27FC236}">
                <a16:creationId xmlns:a16="http://schemas.microsoft.com/office/drawing/2014/main" id="{05902642-34E8-6D4A-8EB5-49A7DBF797F3}"/>
              </a:ext>
            </a:extLst>
          </p:cNvPr>
          <p:cNvSpPr/>
          <p:nvPr/>
        </p:nvSpPr>
        <p:spPr>
          <a:xfrm>
            <a:off x="2875147" y="1611104"/>
            <a:ext cx="380815" cy="376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52" extrusionOk="0">
                <a:moveTo>
                  <a:pt x="7855" y="14400"/>
                </a:moveTo>
                <a:cubicBezTo>
                  <a:pt x="13745" y="14400"/>
                  <a:pt x="13745" y="14400"/>
                  <a:pt x="13745" y="14400"/>
                </a:cubicBezTo>
                <a:cubicBezTo>
                  <a:pt x="14236" y="14400"/>
                  <a:pt x="14727" y="13904"/>
                  <a:pt x="14727" y="13407"/>
                </a:cubicBezTo>
                <a:cubicBezTo>
                  <a:pt x="14727" y="12414"/>
                  <a:pt x="14727" y="12414"/>
                  <a:pt x="14727" y="12414"/>
                </a:cubicBezTo>
                <a:cubicBezTo>
                  <a:pt x="14727" y="11918"/>
                  <a:pt x="14236" y="11421"/>
                  <a:pt x="13745" y="11421"/>
                </a:cubicBezTo>
                <a:cubicBezTo>
                  <a:pt x="7855" y="11421"/>
                  <a:pt x="7855" y="11421"/>
                  <a:pt x="7855" y="11421"/>
                </a:cubicBezTo>
                <a:cubicBezTo>
                  <a:pt x="7364" y="11421"/>
                  <a:pt x="6873" y="11918"/>
                  <a:pt x="6873" y="12414"/>
                </a:cubicBezTo>
                <a:cubicBezTo>
                  <a:pt x="6873" y="13407"/>
                  <a:pt x="6873" y="13407"/>
                  <a:pt x="6873" y="13407"/>
                </a:cubicBezTo>
                <a:cubicBezTo>
                  <a:pt x="6873" y="13904"/>
                  <a:pt x="7364" y="14400"/>
                  <a:pt x="7855" y="14400"/>
                </a:cubicBezTo>
                <a:moveTo>
                  <a:pt x="7855" y="12414"/>
                </a:moveTo>
                <a:cubicBezTo>
                  <a:pt x="13745" y="12414"/>
                  <a:pt x="13745" y="12414"/>
                  <a:pt x="13745" y="12414"/>
                </a:cubicBezTo>
                <a:cubicBezTo>
                  <a:pt x="13745" y="13407"/>
                  <a:pt x="13745" y="13407"/>
                  <a:pt x="13745" y="13407"/>
                </a:cubicBezTo>
                <a:cubicBezTo>
                  <a:pt x="7855" y="13407"/>
                  <a:pt x="7855" y="13407"/>
                  <a:pt x="7855" y="13407"/>
                </a:cubicBezTo>
                <a:lnTo>
                  <a:pt x="7855" y="12414"/>
                </a:lnTo>
                <a:close/>
                <a:moveTo>
                  <a:pt x="20618" y="5462"/>
                </a:moveTo>
                <a:cubicBezTo>
                  <a:pt x="18655" y="5462"/>
                  <a:pt x="18655" y="5462"/>
                  <a:pt x="18655" y="5462"/>
                </a:cubicBezTo>
                <a:cubicBezTo>
                  <a:pt x="18041" y="3228"/>
                  <a:pt x="18041" y="3228"/>
                  <a:pt x="18041" y="3228"/>
                </a:cubicBezTo>
                <a:cubicBezTo>
                  <a:pt x="17795" y="2111"/>
                  <a:pt x="16691" y="1490"/>
                  <a:pt x="15709" y="1862"/>
                </a:cubicBezTo>
                <a:cubicBezTo>
                  <a:pt x="12641" y="2607"/>
                  <a:pt x="12641" y="2607"/>
                  <a:pt x="12641" y="2607"/>
                </a:cubicBezTo>
                <a:cubicBezTo>
                  <a:pt x="8591" y="249"/>
                  <a:pt x="8591" y="249"/>
                  <a:pt x="8591" y="249"/>
                </a:cubicBezTo>
                <a:cubicBezTo>
                  <a:pt x="7732" y="-248"/>
                  <a:pt x="6505" y="0"/>
                  <a:pt x="6014" y="993"/>
                </a:cubicBezTo>
                <a:cubicBezTo>
                  <a:pt x="3436" y="5462"/>
                  <a:pt x="3436" y="5462"/>
                  <a:pt x="3436" y="5462"/>
                </a:cubicBezTo>
                <a:cubicBezTo>
                  <a:pt x="982" y="5462"/>
                  <a:pt x="982" y="5462"/>
                  <a:pt x="982" y="5462"/>
                </a:cubicBezTo>
                <a:cubicBezTo>
                  <a:pt x="491" y="5462"/>
                  <a:pt x="0" y="5959"/>
                  <a:pt x="0" y="6455"/>
                </a:cubicBezTo>
                <a:cubicBezTo>
                  <a:pt x="0" y="8442"/>
                  <a:pt x="0" y="8442"/>
                  <a:pt x="0" y="8442"/>
                </a:cubicBezTo>
                <a:cubicBezTo>
                  <a:pt x="0" y="8938"/>
                  <a:pt x="491" y="9435"/>
                  <a:pt x="982" y="9435"/>
                </a:cubicBezTo>
                <a:cubicBezTo>
                  <a:pt x="1964" y="9435"/>
                  <a:pt x="1964" y="9435"/>
                  <a:pt x="1964" y="9435"/>
                </a:cubicBezTo>
                <a:cubicBezTo>
                  <a:pt x="1964" y="20359"/>
                  <a:pt x="1964" y="20359"/>
                  <a:pt x="1964" y="20359"/>
                </a:cubicBezTo>
                <a:cubicBezTo>
                  <a:pt x="1964" y="20855"/>
                  <a:pt x="2455" y="21352"/>
                  <a:pt x="2945" y="21352"/>
                </a:cubicBezTo>
                <a:cubicBezTo>
                  <a:pt x="18655" y="21352"/>
                  <a:pt x="18655" y="21352"/>
                  <a:pt x="18655" y="21352"/>
                </a:cubicBezTo>
                <a:cubicBezTo>
                  <a:pt x="19145" y="21352"/>
                  <a:pt x="19636" y="20855"/>
                  <a:pt x="19636" y="20359"/>
                </a:cubicBezTo>
                <a:cubicBezTo>
                  <a:pt x="19636" y="9435"/>
                  <a:pt x="19636" y="9435"/>
                  <a:pt x="19636" y="9435"/>
                </a:cubicBezTo>
                <a:cubicBezTo>
                  <a:pt x="20618" y="9435"/>
                  <a:pt x="20618" y="9435"/>
                  <a:pt x="20618" y="9435"/>
                </a:cubicBezTo>
                <a:cubicBezTo>
                  <a:pt x="21109" y="9435"/>
                  <a:pt x="21600" y="8938"/>
                  <a:pt x="21600" y="8442"/>
                </a:cubicBezTo>
                <a:cubicBezTo>
                  <a:pt x="21600" y="6455"/>
                  <a:pt x="21600" y="6455"/>
                  <a:pt x="21600" y="6455"/>
                </a:cubicBezTo>
                <a:cubicBezTo>
                  <a:pt x="21600" y="5959"/>
                  <a:pt x="21109" y="5462"/>
                  <a:pt x="20618" y="5462"/>
                </a:cubicBezTo>
                <a:moveTo>
                  <a:pt x="15955" y="2731"/>
                </a:moveTo>
                <a:cubicBezTo>
                  <a:pt x="16445" y="2607"/>
                  <a:pt x="16936" y="2980"/>
                  <a:pt x="17182" y="3476"/>
                </a:cubicBezTo>
                <a:cubicBezTo>
                  <a:pt x="17673" y="5462"/>
                  <a:pt x="17673" y="5462"/>
                  <a:pt x="17673" y="5462"/>
                </a:cubicBezTo>
                <a:cubicBezTo>
                  <a:pt x="17550" y="5462"/>
                  <a:pt x="17550" y="5462"/>
                  <a:pt x="17550" y="5462"/>
                </a:cubicBezTo>
                <a:cubicBezTo>
                  <a:pt x="16323" y="4718"/>
                  <a:pt x="16323" y="4718"/>
                  <a:pt x="16323" y="4718"/>
                </a:cubicBezTo>
                <a:cubicBezTo>
                  <a:pt x="16445" y="4718"/>
                  <a:pt x="16445" y="4718"/>
                  <a:pt x="16445" y="4718"/>
                </a:cubicBezTo>
                <a:cubicBezTo>
                  <a:pt x="16200" y="3724"/>
                  <a:pt x="16200" y="3724"/>
                  <a:pt x="16200" y="3724"/>
                </a:cubicBezTo>
                <a:cubicBezTo>
                  <a:pt x="15218" y="3973"/>
                  <a:pt x="15218" y="3973"/>
                  <a:pt x="15218" y="3973"/>
                </a:cubicBezTo>
                <a:cubicBezTo>
                  <a:pt x="15218" y="4097"/>
                  <a:pt x="15218" y="4097"/>
                  <a:pt x="15218" y="4097"/>
                </a:cubicBezTo>
                <a:cubicBezTo>
                  <a:pt x="14114" y="3476"/>
                  <a:pt x="14114" y="3476"/>
                  <a:pt x="14114" y="3476"/>
                </a:cubicBezTo>
                <a:cubicBezTo>
                  <a:pt x="13991" y="3228"/>
                  <a:pt x="13991" y="3228"/>
                  <a:pt x="13991" y="3228"/>
                </a:cubicBezTo>
                <a:lnTo>
                  <a:pt x="15955" y="2731"/>
                </a:lnTo>
                <a:close/>
                <a:moveTo>
                  <a:pt x="15586" y="5462"/>
                </a:moveTo>
                <a:cubicBezTo>
                  <a:pt x="9082" y="5462"/>
                  <a:pt x="9082" y="5462"/>
                  <a:pt x="9082" y="5462"/>
                </a:cubicBezTo>
                <a:cubicBezTo>
                  <a:pt x="10677" y="2607"/>
                  <a:pt x="10677" y="2607"/>
                  <a:pt x="10677" y="2607"/>
                </a:cubicBezTo>
                <a:lnTo>
                  <a:pt x="15586" y="5462"/>
                </a:lnTo>
                <a:close/>
                <a:moveTo>
                  <a:pt x="6873" y="1490"/>
                </a:moveTo>
                <a:cubicBezTo>
                  <a:pt x="7118" y="993"/>
                  <a:pt x="7732" y="869"/>
                  <a:pt x="8100" y="1118"/>
                </a:cubicBezTo>
                <a:cubicBezTo>
                  <a:pt x="9818" y="2111"/>
                  <a:pt x="9818" y="2111"/>
                  <a:pt x="9818" y="2111"/>
                </a:cubicBezTo>
                <a:cubicBezTo>
                  <a:pt x="7977" y="5462"/>
                  <a:pt x="7977" y="5462"/>
                  <a:pt x="7977" y="5462"/>
                </a:cubicBezTo>
                <a:cubicBezTo>
                  <a:pt x="5768" y="5462"/>
                  <a:pt x="5768" y="5462"/>
                  <a:pt x="5768" y="5462"/>
                </a:cubicBezTo>
                <a:cubicBezTo>
                  <a:pt x="5645" y="5462"/>
                  <a:pt x="5645" y="5462"/>
                  <a:pt x="5645" y="5462"/>
                </a:cubicBezTo>
                <a:cubicBezTo>
                  <a:pt x="5645" y="5462"/>
                  <a:pt x="5645" y="5462"/>
                  <a:pt x="5645" y="5462"/>
                </a:cubicBezTo>
                <a:cubicBezTo>
                  <a:pt x="4541" y="5462"/>
                  <a:pt x="4541" y="5462"/>
                  <a:pt x="4541" y="5462"/>
                </a:cubicBezTo>
                <a:lnTo>
                  <a:pt x="6873" y="1490"/>
                </a:lnTo>
                <a:close/>
                <a:moveTo>
                  <a:pt x="18655" y="20359"/>
                </a:moveTo>
                <a:cubicBezTo>
                  <a:pt x="2945" y="20359"/>
                  <a:pt x="2945" y="20359"/>
                  <a:pt x="2945" y="20359"/>
                </a:cubicBezTo>
                <a:cubicBezTo>
                  <a:pt x="2945" y="9435"/>
                  <a:pt x="2945" y="9435"/>
                  <a:pt x="2945" y="9435"/>
                </a:cubicBezTo>
                <a:cubicBezTo>
                  <a:pt x="18655" y="9435"/>
                  <a:pt x="18655" y="9435"/>
                  <a:pt x="18655" y="9435"/>
                </a:cubicBezTo>
                <a:lnTo>
                  <a:pt x="18655" y="20359"/>
                </a:lnTo>
                <a:close/>
                <a:moveTo>
                  <a:pt x="20618" y="8442"/>
                </a:moveTo>
                <a:cubicBezTo>
                  <a:pt x="982" y="8442"/>
                  <a:pt x="982" y="8442"/>
                  <a:pt x="982" y="8442"/>
                </a:cubicBezTo>
                <a:cubicBezTo>
                  <a:pt x="982" y="6455"/>
                  <a:pt x="982" y="6455"/>
                  <a:pt x="982" y="6455"/>
                </a:cubicBezTo>
                <a:cubicBezTo>
                  <a:pt x="20618" y="6455"/>
                  <a:pt x="20618" y="6455"/>
                  <a:pt x="20618" y="6455"/>
                </a:cubicBezTo>
                <a:lnTo>
                  <a:pt x="20618" y="8442"/>
                </a:lnTo>
                <a:close/>
                <a:moveTo>
                  <a:pt x="8468" y="2483"/>
                </a:moveTo>
                <a:cubicBezTo>
                  <a:pt x="7609" y="1986"/>
                  <a:pt x="7609" y="1986"/>
                  <a:pt x="7609" y="1986"/>
                </a:cubicBezTo>
                <a:cubicBezTo>
                  <a:pt x="7118" y="2855"/>
                  <a:pt x="7118" y="2855"/>
                  <a:pt x="7118" y="2855"/>
                </a:cubicBezTo>
                <a:cubicBezTo>
                  <a:pt x="7977" y="3352"/>
                  <a:pt x="7977" y="3352"/>
                  <a:pt x="7977" y="3352"/>
                </a:cubicBezTo>
                <a:lnTo>
                  <a:pt x="8468" y="2483"/>
                </a:lnTo>
                <a:close/>
                <a:moveTo>
                  <a:pt x="7486" y="4221"/>
                </a:moveTo>
                <a:cubicBezTo>
                  <a:pt x="6627" y="3724"/>
                  <a:pt x="6627" y="3724"/>
                  <a:pt x="6627" y="3724"/>
                </a:cubicBezTo>
                <a:cubicBezTo>
                  <a:pt x="6136" y="4593"/>
                  <a:pt x="6136" y="4593"/>
                  <a:pt x="6136" y="4593"/>
                </a:cubicBezTo>
                <a:cubicBezTo>
                  <a:pt x="6995" y="5090"/>
                  <a:pt x="6995" y="5090"/>
                  <a:pt x="6995" y="5090"/>
                </a:cubicBezTo>
                <a:lnTo>
                  <a:pt x="7486" y="4221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" name="-Freeform 36">
            <a:extLst>
              <a:ext uri="{FF2B5EF4-FFF2-40B4-BE49-F238E27FC236}">
                <a16:creationId xmlns:a16="http://schemas.microsoft.com/office/drawing/2014/main" id="{220FD0B1-2388-F348-B492-DA68631EE723}"/>
              </a:ext>
            </a:extLst>
          </p:cNvPr>
          <p:cNvSpPr/>
          <p:nvPr/>
        </p:nvSpPr>
        <p:spPr>
          <a:xfrm>
            <a:off x="3352593" y="3669079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982"/>
                </a:moveTo>
                <a:cubicBezTo>
                  <a:pt x="13377" y="982"/>
                  <a:pt x="15586" y="1964"/>
                  <a:pt x="17427" y="3559"/>
                </a:cubicBezTo>
                <a:cubicBezTo>
                  <a:pt x="14973" y="6014"/>
                  <a:pt x="14973" y="6014"/>
                  <a:pt x="14973" y="6014"/>
                </a:cubicBezTo>
                <a:cubicBezTo>
                  <a:pt x="13868" y="5032"/>
                  <a:pt x="12395" y="4418"/>
                  <a:pt x="10800" y="4418"/>
                </a:cubicBezTo>
                <a:cubicBezTo>
                  <a:pt x="9205" y="4418"/>
                  <a:pt x="7732" y="5032"/>
                  <a:pt x="6627" y="6014"/>
                </a:cubicBezTo>
                <a:cubicBezTo>
                  <a:pt x="4173" y="3559"/>
                  <a:pt x="4173" y="3559"/>
                  <a:pt x="4173" y="3559"/>
                </a:cubicBezTo>
                <a:cubicBezTo>
                  <a:pt x="6014" y="1964"/>
                  <a:pt x="8223" y="982"/>
                  <a:pt x="10800" y="982"/>
                </a:cubicBezTo>
                <a:moveTo>
                  <a:pt x="16200" y="10800"/>
                </a:moveTo>
                <a:cubicBezTo>
                  <a:pt x="16200" y="13745"/>
                  <a:pt x="13745" y="16200"/>
                  <a:pt x="10800" y="16200"/>
                </a:cubicBezTo>
                <a:cubicBezTo>
                  <a:pt x="7855" y="16200"/>
                  <a:pt x="5400" y="13745"/>
                  <a:pt x="5400" y="10800"/>
                </a:cubicBezTo>
                <a:cubicBezTo>
                  <a:pt x="5400" y="7855"/>
                  <a:pt x="7855" y="5400"/>
                  <a:pt x="10800" y="5400"/>
                </a:cubicBezTo>
                <a:cubicBezTo>
                  <a:pt x="13745" y="5400"/>
                  <a:pt x="16200" y="7855"/>
                  <a:pt x="16200" y="10800"/>
                </a:cubicBezTo>
                <a:moveTo>
                  <a:pt x="982" y="10800"/>
                </a:moveTo>
                <a:cubicBezTo>
                  <a:pt x="982" y="8223"/>
                  <a:pt x="1964" y="6014"/>
                  <a:pt x="3559" y="4173"/>
                </a:cubicBezTo>
                <a:cubicBezTo>
                  <a:pt x="6014" y="6627"/>
                  <a:pt x="6014" y="6627"/>
                  <a:pt x="6014" y="6627"/>
                </a:cubicBezTo>
                <a:cubicBezTo>
                  <a:pt x="5032" y="7732"/>
                  <a:pt x="4418" y="9205"/>
                  <a:pt x="4418" y="10800"/>
                </a:cubicBezTo>
                <a:cubicBezTo>
                  <a:pt x="4418" y="12395"/>
                  <a:pt x="5032" y="13868"/>
                  <a:pt x="6014" y="14973"/>
                </a:cubicBezTo>
                <a:cubicBezTo>
                  <a:pt x="3559" y="17427"/>
                  <a:pt x="3559" y="17427"/>
                  <a:pt x="3559" y="17427"/>
                </a:cubicBezTo>
                <a:cubicBezTo>
                  <a:pt x="1964" y="15586"/>
                  <a:pt x="982" y="13377"/>
                  <a:pt x="982" y="10800"/>
                </a:cubicBezTo>
                <a:moveTo>
                  <a:pt x="10800" y="20618"/>
                </a:moveTo>
                <a:cubicBezTo>
                  <a:pt x="8223" y="20618"/>
                  <a:pt x="6014" y="19636"/>
                  <a:pt x="4173" y="18041"/>
                </a:cubicBezTo>
                <a:cubicBezTo>
                  <a:pt x="6627" y="15586"/>
                  <a:pt x="6627" y="15586"/>
                  <a:pt x="6627" y="15586"/>
                </a:cubicBezTo>
                <a:cubicBezTo>
                  <a:pt x="7732" y="16568"/>
                  <a:pt x="9205" y="17182"/>
                  <a:pt x="10800" y="17182"/>
                </a:cubicBezTo>
                <a:cubicBezTo>
                  <a:pt x="12395" y="17182"/>
                  <a:pt x="13868" y="16568"/>
                  <a:pt x="14973" y="15586"/>
                </a:cubicBezTo>
                <a:cubicBezTo>
                  <a:pt x="17427" y="18041"/>
                  <a:pt x="17427" y="18041"/>
                  <a:pt x="17427" y="18041"/>
                </a:cubicBezTo>
                <a:cubicBezTo>
                  <a:pt x="15586" y="19636"/>
                  <a:pt x="13377" y="20618"/>
                  <a:pt x="10800" y="20618"/>
                </a:cubicBezTo>
                <a:moveTo>
                  <a:pt x="18041" y="17427"/>
                </a:moveTo>
                <a:cubicBezTo>
                  <a:pt x="15586" y="14973"/>
                  <a:pt x="15586" y="14973"/>
                  <a:pt x="15586" y="14973"/>
                </a:cubicBezTo>
                <a:cubicBezTo>
                  <a:pt x="16568" y="13868"/>
                  <a:pt x="17182" y="12395"/>
                  <a:pt x="17182" y="10800"/>
                </a:cubicBezTo>
                <a:cubicBezTo>
                  <a:pt x="17182" y="9205"/>
                  <a:pt x="16568" y="7732"/>
                  <a:pt x="15586" y="6627"/>
                </a:cubicBezTo>
                <a:cubicBezTo>
                  <a:pt x="18041" y="4173"/>
                  <a:pt x="18041" y="4173"/>
                  <a:pt x="18041" y="4173"/>
                </a:cubicBezTo>
                <a:cubicBezTo>
                  <a:pt x="19636" y="6014"/>
                  <a:pt x="20618" y="8223"/>
                  <a:pt x="20618" y="10800"/>
                </a:cubicBezTo>
                <a:cubicBezTo>
                  <a:pt x="20618" y="13377"/>
                  <a:pt x="19636" y="15586"/>
                  <a:pt x="18041" y="17427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7" name="-Freeform 217">
            <a:extLst>
              <a:ext uri="{FF2B5EF4-FFF2-40B4-BE49-F238E27FC236}">
                <a16:creationId xmlns:a16="http://schemas.microsoft.com/office/drawing/2014/main" id="{1A01B0B1-9750-C14F-901F-6D8ABEC06898}"/>
              </a:ext>
            </a:extLst>
          </p:cNvPr>
          <p:cNvSpPr/>
          <p:nvPr/>
        </p:nvSpPr>
        <p:spPr>
          <a:xfrm>
            <a:off x="6029172" y="4586382"/>
            <a:ext cx="409102" cy="372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3780"/>
                </a:moveTo>
                <a:cubicBezTo>
                  <a:pt x="12764" y="3780"/>
                  <a:pt x="12764" y="3780"/>
                  <a:pt x="12764" y="3780"/>
                </a:cubicBezTo>
                <a:cubicBezTo>
                  <a:pt x="12764" y="5940"/>
                  <a:pt x="12764" y="5940"/>
                  <a:pt x="12764" y="5940"/>
                </a:cubicBezTo>
                <a:cubicBezTo>
                  <a:pt x="12764" y="6210"/>
                  <a:pt x="13009" y="6480"/>
                  <a:pt x="13255" y="6480"/>
                </a:cubicBezTo>
                <a:cubicBezTo>
                  <a:pt x="13500" y="6480"/>
                  <a:pt x="13745" y="6210"/>
                  <a:pt x="13745" y="5940"/>
                </a:cubicBezTo>
                <a:cubicBezTo>
                  <a:pt x="13745" y="3780"/>
                  <a:pt x="13745" y="3780"/>
                  <a:pt x="13745" y="3780"/>
                </a:cubicBezTo>
                <a:cubicBezTo>
                  <a:pt x="15709" y="3780"/>
                  <a:pt x="15709" y="3780"/>
                  <a:pt x="15709" y="3780"/>
                </a:cubicBezTo>
                <a:cubicBezTo>
                  <a:pt x="15955" y="3780"/>
                  <a:pt x="16200" y="3510"/>
                  <a:pt x="16200" y="3240"/>
                </a:cubicBezTo>
                <a:cubicBezTo>
                  <a:pt x="16200" y="2970"/>
                  <a:pt x="15955" y="2700"/>
                  <a:pt x="15709" y="2700"/>
                </a:cubicBezTo>
                <a:cubicBezTo>
                  <a:pt x="13745" y="2700"/>
                  <a:pt x="13745" y="2700"/>
                  <a:pt x="13745" y="2700"/>
                </a:cubicBezTo>
                <a:cubicBezTo>
                  <a:pt x="13745" y="540"/>
                  <a:pt x="13745" y="540"/>
                  <a:pt x="13745" y="540"/>
                </a:cubicBezTo>
                <a:cubicBezTo>
                  <a:pt x="13745" y="270"/>
                  <a:pt x="13500" y="0"/>
                  <a:pt x="13255" y="0"/>
                </a:cubicBezTo>
                <a:cubicBezTo>
                  <a:pt x="13009" y="0"/>
                  <a:pt x="12764" y="270"/>
                  <a:pt x="12764" y="540"/>
                </a:cubicBezTo>
                <a:cubicBezTo>
                  <a:pt x="12764" y="2700"/>
                  <a:pt x="12764" y="2700"/>
                  <a:pt x="12764" y="2700"/>
                </a:cubicBezTo>
                <a:cubicBezTo>
                  <a:pt x="10800" y="2700"/>
                  <a:pt x="10800" y="2700"/>
                  <a:pt x="10800" y="2700"/>
                </a:cubicBezTo>
                <a:cubicBezTo>
                  <a:pt x="10555" y="2700"/>
                  <a:pt x="10309" y="2970"/>
                  <a:pt x="10309" y="3240"/>
                </a:cubicBezTo>
                <a:cubicBezTo>
                  <a:pt x="10309" y="3510"/>
                  <a:pt x="10555" y="3780"/>
                  <a:pt x="10800" y="3780"/>
                </a:cubicBezTo>
                <a:moveTo>
                  <a:pt x="19636" y="17955"/>
                </a:moveTo>
                <a:cubicBezTo>
                  <a:pt x="19636" y="17955"/>
                  <a:pt x="19636" y="17955"/>
                  <a:pt x="19636" y="17955"/>
                </a:cubicBezTo>
                <a:cubicBezTo>
                  <a:pt x="21600" y="8235"/>
                  <a:pt x="21600" y="8235"/>
                  <a:pt x="21600" y="8235"/>
                </a:cubicBezTo>
                <a:cubicBezTo>
                  <a:pt x="21600" y="8235"/>
                  <a:pt x="21600" y="8235"/>
                  <a:pt x="21600" y="8235"/>
                </a:cubicBezTo>
                <a:cubicBezTo>
                  <a:pt x="21600" y="8235"/>
                  <a:pt x="21600" y="8100"/>
                  <a:pt x="21600" y="8100"/>
                </a:cubicBezTo>
                <a:cubicBezTo>
                  <a:pt x="21600" y="7830"/>
                  <a:pt x="21355" y="7560"/>
                  <a:pt x="21109" y="7560"/>
                </a:cubicBezTo>
                <a:cubicBezTo>
                  <a:pt x="5400" y="7560"/>
                  <a:pt x="5400" y="7560"/>
                  <a:pt x="5400" y="7560"/>
                </a:cubicBezTo>
                <a:cubicBezTo>
                  <a:pt x="4664" y="4725"/>
                  <a:pt x="4664" y="4725"/>
                  <a:pt x="4664" y="4725"/>
                </a:cubicBezTo>
                <a:cubicBezTo>
                  <a:pt x="4664" y="4725"/>
                  <a:pt x="4664" y="4725"/>
                  <a:pt x="4664" y="4725"/>
                </a:cubicBezTo>
                <a:cubicBezTo>
                  <a:pt x="4664" y="4455"/>
                  <a:pt x="4418" y="4320"/>
                  <a:pt x="4173" y="4320"/>
                </a:cubicBezTo>
                <a:cubicBezTo>
                  <a:pt x="491" y="4320"/>
                  <a:pt x="491" y="4320"/>
                  <a:pt x="491" y="4320"/>
                </a:cubicBezTo>
                <a:cubicBezTo>
                  <a:pt x="245" y="4320"/>
                  <a:pt x="0" y="4590"/>
                  <a:pt x="0" y="4860"/>
                </a:cubicBezTo>
                <a:cubicBezTo>
                  <a:pt x="0" y="5130"/>
                  <a:pt x="245" y="5400"/>
                  <a:pt x="491" y="5400"/>
                </a:cubicBezTo>
                <a:cubicBezTo>
                  <a:pt x="3805" y="5400"/>
                  <a:pt x="3805" y="5400"/>
                  <a:pt x="3805" y="5400"/>
                </a:cubicBezTo>
                <a:cubicBezTo>
                  <a:pt x="6873" y="17955"/>
                  <a:pt x="6873" y="17955"/>
                  <a:pt x="6873" y="17955"/>
                </a:cubicBezTo>
                <a:cubicBezTo>
                  <a:pt x="6873" y="17955"/>
                  <a:pt x="6873" y="17955"/>
                  <a:pt x="6873" y="17955"/>
                </a:cubicBezTo>
                <a:cubicBezTo>
                  <a:pt x="6995" y="18090"/>
                  <a:pt x="6995" y="18225"/>
                  <a:pt x="7118" y="18360"/>
                </a:cubicBezTo>
                <a:cubicBezTo>
                  <a:pt x="6995" y="18630"/>
                  <a:pt x="6873" y="19035"/>
                  <a:pt x="6873" y="19440"/>
                </a:cubicBezTo>
                <a:cubicBezTo>
                  <a:pt x="6873" y="20655"/>
                  <a:pt x="7732" y="21600"/>
                  <a:pt x="8836" y="21600"/>
                </a:cubicBezTo>
                <a:cubicBezTo>
                  <a:pt x="9941" y="21600"/>
                  <a:pt x="10800" y="20655"/>
                  <a:pt x="10800" y="19440"/>
                </a:cubicBezTo>
                <a:cubicBezTo>
                  <a:pt x="10800" y="19035"/>
                  <a:pt x="10677" y="18630"/>
                  <a:pt x="10555" y="18360"/>
                </a:cubicBezTo>
                <a:cubicBezTo>
                  <a:pt x="15955" y="18360"/>
                  <a:pt x="15955" y="18360"/>
                  <a:pt x="15955" y="18360"/>
                </a:cubicBezTo>
                <a:cubicBezTo>
                  <a:pt x="15832" y="18630"/>
                  <a:pt x="15709" y="19035"/>
                  <a:pt x="15709" y="19440"/>
                </a:cubicBezTo>
                <a:cubicBezTo>
                  <a:pt x="15709" y="20655"/>
                  <a:pt x="16568" y="21600"/>
                  <a:pt x="17673" y="21600"/>
                </a:cubicBezTo>
                <a:cubicBezTo>
                  <a:pt x="18777" y="21600"/>
                  <a:pt x="19636" y="20655"/>
                  <a:pt x="19636" y="19440"/>
                </a:cubicBezTo>
                <a:cubicBezTo>
                  <a:pt x="19636" y="19035"/>
                  <a:pt x="19514" y="18630"/>
                  <a:pt x="19391" y="18360"/>
                </a:cubicBezTo>
                <a:cubicBezTo>
                  <a:pt x="19514" y="18225"/>
                  <a:pt x="19636" y="18090"/>
                  <a:pt x="19636" y="17955"/>
                </a:cubicBezTo>
                <a:moveTo>
                  <a:pt x="17673" y="8640"/>
                </a:moveTo>
                <a:cubicBezTo>
                  <a:pt x="20495" y="8640"/>
                  <a:pt x="20495" y="8640"/>
                  <a:pt x="20495" y="8640"/>
                </a:cubicBezTo>
                <a:cubicBezTo>
                  <a:pt x="20005" y="10800"/>
                  <a:pt x="20005" y="10800"/>
                  <a:pt x="20005" y="10800"/>
                </a:cubicBezTo>
                <a:cubicBezTo>
                  <a:pt x="17427" y="10800"/>
                  <a:pt x="17427" y="10800"/>
                  <a:pt x="17427" y="10800"/>
                </a:cubicBezTo>
                <a:lnTo>
                  <a:pt x="17673" y="8640"/>
                </a:lnTo>
                <a:close/>
                <a:moveTo>
                  <a:pt x="5645" y="8640"/>
                </a:moveTo>
                <a:cubicBezTo>
                  <a:pt x="8836" y="8640"/>
                  <a:pt x="8836" y="8640"/>
                  <a:pt x="8836" y="8640"/>
                </a:cubicBezTo>
                <a:cubicBezTo>
                  <a:pt x="9082" y="10800"/>
                  <a:pt x="9082" y="10800"/>
                  <a:pt x="9082" y="10800"/>
                </a:cubicBezTo>
                <a:cubicBezTo>
                  <a:pt x="6136" y="10800"/>
                  <a:pt x="6136" y="10800"/>
                  <a:pt x="6136" y="10800"/>
                </a:cubicBezTo>
                <a:lnTo>
                  <a:pt x="5645" y="8640"/>
                </a:lnTo>
                <a:close/>
                <a:moveTo>
                  <a:pt x="6995" y="14040"/>
                </a:moveTo>
                <a:cubicBezTo>
                  <a:pt x="6382" y="11880"/>
                  <a:pt x="6382" y="11880"/>
                  <a:pt x="6382" y="11880"/>
                </a:cubicBezTo>
                <a:cubicBezTo>
                  <a:pt x="9205" y="11880"/>
                  <a:pt x="9205" y="11880"/>
                  <a:pt x="9205" y="11880"/>
                </a:cubicBezTo>
                <a:cubicBezTo>
                  <a:pt x="9450" y="14040"/>
                  <a:pt x="9450" y="14040"/>
                  <a:pt x="9450" y="14040"/>
                </a:cubicBezTo>
                <a:lnTo>
                  <a:pt x="6995" y="14040"/>
                </a:lnTo>
                <a:close/>
                <a:moveTo>
                  <a:pt x="7241" y="15120"/>
                </a:moveTo>
                <a:cubicBezTo>
                  <a:pt x="9573" y="15120"/>
                  <a:pt x="9573" y="15120"/>
                  <a:pt x="9573" y="15120"/>
                </a:cubicBezTo>
                <a:cubicBezTo>
                  <a:pt x="9818" y="17280"/>
                  <a:pt x="9818" y="17280"/>
                  <a:pt x="9818" y="17280"/>
                </a:cubicBezTo>
                <a:cubicBezTo>
                  <a:pt x="7732" y="17280"/>
                  <a:pt x="7732" y="17280"/>
                  <a:pt x="7732" y="17280"/>
                </a:cubicBezTo>
                <a:lnTo>
                  <a:pt x="7241" y="15120"/>
                </a:lnTo>
                <a:close/>
                <a:moveTo>
                  <a:pt x="8836" y="20520"/>
                </a:moveTo>
                <a:cubicBezTo>
                  <a:pt x="8345" y="20520"/>
                  <a:pt x="7855" y="19980"/>
                  <a:pt x="7855" y="19440"/>
                </a:cubicBezTo>
                <a:cubicBezTo>
                  <a:pt x="7855" y="18900"/>
                  <a:pt x="8345" y="18360"/>
                  <a:pt x="8836" y="18360"/>
                </a:cubicBezTo>
                <a:cubicBezTo>
                  <a:pt x="9327" y="18360"/>
                  <a:pt x="9818" y="18900"/>
                  <a:pt x="9818" y="19440"/>
                </a:cubicBezTo>
                <a:cubicBezTo>
                  <a:pt x="9818" y="19980"/>
                  <a:pt x="9327" y="20520"/>
                  <a:pt x="8836" y="20520"/>
                </a:cubicBezTo>
                <a:moveTo>
                  <a:pt x="12764" y="17280"/>
                </a:moveTo>
                <a:cubicBezTo>
                  <a:pt x="10800" y="17280"/>
                  <a:pt x="10800" y="17280"/>
                  <a:pt x="10800" y="17280"/>
                </a:cubicBezTo>
                <a:cubicBezTo>
                  <a:pt x="10555" y="15120"/>
                  <a:pt x="10555" y="15120"/>
                  <a:pt x="10555" y="15120"/>
                </a:cubicBezTo>
                <a:cubicBezTo>
                  <a:pt x="12764" y="15120"/>
                  <a:pt x="12764" y="15120"/>
                  <a:pt x="12764" y="15120"/>
                </a:cubicBezTo>
                <a:lnTo>
                  <a:pt x="12764" y="17280"/>
                </a:lnTo>
                <a:close/>
                <a:moveTo>
                  <a:pt x="12764" y="14040"/>
                </a:moveTo>
                <a:cubicBezTo>
                  <a:pt x="10432" y="14040"/>
                  <a:pt x="10432" y="14040"/>
                  <a:pt x="10432" y="14040"/>
                </a:cubicBezTo>
                <a:cubicBezTo>
                  <a:pt x="10186" y="11880"/>
                  <a:pt x="10186" y="11880"/>
                  <a:pt x="10186" y="11880"/>
                </a:cubicBezTo>
                <a:cubicBezTo>
                  <a:pt x="12764" y="11880"/>
                  <a:pt x="12764" y="11880"/>
                  <a:pt x="12764" y="11880"/>
                </a:cubicBezTo>
                <a:lnTo>
                  <a:pt x="12764" y="14040"/>
                </a:lnTo>
                <a:close/>
                <a:moveTo>
                  <a:pt x="12764" y="10800"/>
                </a:moveTo>
                <a:cubicBezTo>
                  <a:pt x="10064" y="10800"/>
                  <a:pt x="10064" y="10800"/>
                  <a:pt x="10064" y="10800"/>
                </a:cubicBezTo>
                <a:cubicBezTo>
                  <a:pt x="9818" y="8640"/>
                  <a:pt x="9818" y="8640"/>
                  <a:pt x="9818" y="8640"/>
                </a:cubicBezTo>
                <a:cubicBezTo>
                  <a:pt x="12764" y="8640"/>
                  <a:pt x="12764" y="8640"/>
                  <a:pt x="12764" y="8640"/>
                </a:cubicBezTo>
                <a:lnTo>
                  <a:pt x="12764" y="10800"/>
                </a:lnTo>
                <a:close/>
                <a:moveTo>
                  <a:pt x="15709" y="17280"/>
                </a:moveTo>
                <a:cubicBezTo>
                  <a:pt x="13745" y="17280"/>
                  <a:pt x="13745" y="17280"/>
                  <a:pt x="13745" y="17280"/>
                </a:cubicBezTo>
                <a:cubicBezTo>
                  <a:pt x="13745" y="15120"/>
                  <a:pt x="13745" y="15120"/>
                  <a:pt x="13745" y="15120"/>
                </a:cubicBezTo>
                <a:cubicBezTo>
                  <a:pt x="15955" y="15120"/>
                  <a:pt x="15955" y="15120"/>
                  <a:pt x="15955" y="15120"/>
                </a:cubicBezTo>
                <a:lnTo>
                  <a:pt x="15709" y="17280"/>
                </a:lnTo>
                <a:close/>
                <a:moveTo>
                  <a:pt x="16077" y="14040"/>
                </a:moveTo>
                <a:cubicBezTo>
                  <a:pt x="13745" y="14040"/>
                  <a:pt x="13745" y="14040"/>
                  <a:pt x="13745" y="14040"/>
                </a:cubicBezTo>
                <a:cubicBezTo>
                  <a:pt x="13745" y="11880"/>
                  <a:pt x="13745" y="11880"/>
                  <a:pt x="13745" y="11880"/>
                </a:cubicBezTo>
                <a:cubicBezTo>
                  <a:pt x="16323" y="11880"/>
                  <a:pt x="16323" y="11880"/>
                  <a:pt x="16323" y="11880"/>
                </a:cubicBezTo>
                <a:lnTo>
                  <a:pt x="16077" y="14040"/>
                </a:lnTo>
                <a:close/>
                <a:moveTo>
                  <a:pt x="16445" y="10800"/>
                </a:moveTo>
                <a:cubicBezTo>
                  <a:pt x="13745" y="10800"/>
                  <a:pt x="13745" y="10800"/>
                  <a:pt x="13745" y="10800"/>
                </a:cubicBezTo>
                <a:cubicBezTo>
                  <a:pt x="13745" y="8640"/>
                  <a:pt x="13745" y="8640"/>
                  <a:pt x="13745" y="8640"/>
                </a:cubicBezTo>
                <a:cubicBezTo>
                  <a:pt x="16691" y="8640"/>
                  <a:pt x="16691" y="8640"/>
                  <a:pt x="16691" y="8640"/>
                </a:cubicBezTo>
                <a:lnTo>
                  <a:pt x="16445" y="10800"/>
                </a:lnTo>
                <a:close/>
                <a:moveTo>
                  <a:pt x="17673" y="20520"/>
                </a:moveTo>
                <a:cubicBezTo>
                  <a:pt x="17182" y="20520"/>
                  <a:pt x="16691" y="19980"/>
                  <a:pt x="16691" y="19440"/>
                </a:cubicBezTo>
                <a:cubicBezTo>
                  <a:pt x="16691" y="18900"/>
                  <a:pt x="17182" y="18360"/>
                  <a:pt x="17673" y="18360"/>
                </a:cubicBezTo>
                <a:cubicBezTo>
                  <a:pt x="18164" y="18360"/>
                  <a:pt x="18655" y="18900"/>
                  <a:pt x="18655" y="19440"/>
                </a:cubicBezTo>
                <a:cubicBezTo>
                  <a:pt x="18655" y="19980"/>
                  <a:pt x="18164" y="20520"/>
                  <a:pt x="17673" y="20520"/>
                </a:cubicBezTo>
                <a:moveTo>
                  <a:pt x="18777" y="17280"/>
                </a:moveTo>
                <a:cubicBezTo>
                  <a:pt x="16691" y="17280"/>
                  <a:pt x="16691" y="17280"/>
                  <a:pt x="16691" y="17280"/>
                </a:cubicBezTo>
                <a:cubicBezTo>
                  <a:pt x="16936" y="15120"/>
                  <a:pt x="16936" y="15120"/>
                  <a:pt x="16936" y="15120"/>
                </a:cubicBezTo>
                <a:cubicBezTo>
                  <a:pt x="19145" y="15120"/>
                  <a:pt x="19145" y="15120"/>
                  <a:pt x="19145" y="15120"/>
                </a:cubicBezTo>
                <a:lnTo>
                  <a:pt x="18777" y="17280"/>
                </a:lnTo>
                <a:close/>
                <a:moveTo>
                  <a:pt x="17059" y="14040"/>
                </a:moveTo>
                <a:cubicBezTo>
                  <a:pt x="17305" y="11880"/>
                  <a:pt x="17305" y="11880"/>
                  <a:pt x="17305" y="11880"/>
                </a:cubicBezTo>
                <a:cubicBezTo>
                  <a:pt x="19882" y="11880"/>
                  <a:pt x="19882" y="11880"/>
                  <a:pt x="19882" y="11880"/>
                </a:cubicBezTo>
                <a:cubicBezTo>
                  <a:pt x="19391" y="14040"/>
                  <a:pt x="19391" y="14040"/>
                  <a:pt x="19391" y="14040"/>
                </a:cubicBezTo>
                <a:lnTo>
                  <a:pt x="17059" y="14040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0" name="-Freeform 238">
            <a:extLst>
              <a:ext uri="{FF2B5EF4-FFF2-40B4-BE49-F238E27FC236}">
                <a16:creationId xmlns:a16="http://schemas.microsoft.com/office/drawing/2014/main" id="{1623AD49-A57A-1A46-B12A-94D62D17C4B5}"/>
              </a:ext>
            </a:extLst>
          </p:cNvPr>
          <p:cNvSpPr/>
          <p:nvPr/>
        </p:nvSpPr>
        <p:spPr>
          <a:xfrm>
            <a:off x="4297413" y="5586112"/>
            <a:ext cx="375011" cy="375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964"/>
                </a:moveTo>
                <a:cubicBezTo>
                  <a:pt x="2209" y="1964"/>
                  <a:pt x="1964" y="2209"/>
                  <a:pt x="1964" y="2455"/>
                </a:cubicBezTo>
                <a:cubicBezTo>
                  <a:pt x="1964" y="2700"/>
                  <a:pt x="2209" y="2945"/>
                  <a:pt x="2455" y="2945"/>
                </a:cubicBezTo>
                <a:cubicBezTo>
                  <a:pt x="2700" y="2945"/>
                  <a:pt x="2945" y="2700"/>
                  <a:pt x="2945" y="2455"/>
                </a:cubicBezTo>
                <a:cubicBezTo>
                  <a:pt x="2945" y="2209"/>
                  <a:pt x="2700" y="1964"/>
                  <a:pt x="2455" y="1964"/>
                </a:cubicBezTo>
                <a:moveTo>
                  <a:pt x="4418" y="1964"/>
                </a:moveTo>
                <a:cubicBezTo>
                  <a:pt x="4173" y="1964"/>
                  <a:pt x="3927" y="2209"/>
                  <a:pt x="3927" y="2455"/>
                </a:cubicBezTo>
                <a:cubicBezTo>
                  <a:pt x="3927" y="2700"/>
                  <a:pt x="4173" y="2945"/>
                  <a:pt x="4418" y="2945"/>
                </a:cubicBezTo>
                <a:cubicBezTo>
                  <a:pt x="4664" y="2945"/>
                  <a:pt x="4909" y="2700"/>
                  <a:pt x="4909" y="2455"/>
                </a:cubicBezTo>
                <a:cubicBezTo>
                  <a:pt x="4909" y="2209"/>
                  <a:pt x="4664" y="1964"/>
                  <a:pt x="4418" y="1964"/>
                </a:cubicBezTo>
                <a:moveTo>
                  <a:pt x="6382" y="1964"/>
                </a:moveTo>
                <a:cubicBezTo>
                  <a:pt x="6136" y="1964"/>
                  <a:pt x="5891" y="2209"/>
                  <a:pt x="5891" y="2455"/>
                </a:cubicBezTo>
                <a:cubicBezTo>
                  <a:pt x="5891" y="2700"/>
                  <a:pt x="6136" y="2945"/>
                  <a:pt x="6382" y="2945"/>
                </a:cubicBezTo>
                <a:cubicBezTo>
                  <a:pt x="6627" y="2945"/>
                  <a:pt x="6873" y="2700"/>
                  <a:pt x="6873" y="2455"/>
                </a:cubicBezTo>
                <a:cubicBezTo>
                  <a:pt x="6873" y="2209"/>
                  <a:pt x="6627" y="1964"/>
                  <a:pt x="6382" y="1964"/>
                </a:cubicBezTo>
                <a:moveTo>
                  <a:pt x="19636" y="0"/>
                </a:moveTo>
                <a:cubicBezTo>
                  <a:pt x="1964" y="0"/>
                  <a:pt x="1964" y="0"/>
                  <a:pt x="1964" y="0"/>
                </a:cubicBezTo>
                <a:cubicBezTo>
                  <a:pt x="859" y="0"/>
                  <a:pt x="0" y="859"/>
                  <a:pt x="0" y="1964"/>
                </a:cubicBezTo>
                <a:cubicBezTo>
                  <a:pt x="0" y="19636"/>
                  <a:pt x="0" y="19636"/>
                  <a:pt x="0" y="19636"/>
                </a:cubicBezTo>
                <a:cubicBezTo>
                  <a:pt x="0" y="20741"/>
                  <a:pt x="859" y="21600"/>
                  <a:pt x="1964" y="21600"/>
                </a:cubicBezTo>
                <a:cubicBezTo>
                  <a:pt x="19636" y="21600"/>
                  <a:pt x="19636" y="21600"/>
                  <a:pt x="19636" y="21600"/>
                </a:cubicBezTo>
                <a:cubicBezTo>
                  <a:pt x="20741" y="21600"/>
                  <a:pt x="21600" y="20741"/>
                  <a:pt x="21600" y="19636"/>
                </a:cubicBezTo>
                <a:cubicBezTo>
                  <a:pt x="21600" y="1964"/>
                  <a:pt x="21600" y="1964"/>
                  <a:pt x="21600" y="1964"/>
                </a:cubicBezTo>
                <a:cubicBezTo>
                  <a:pt x="21600" y="859"/>
                  <a:pt x="20741" y="0"/>
                  <a:pt x="19636" y="0"/>
                </a:cubicBezTo>
                <a:moveTo>
                  <a:pt x="20618" y="19636"/>
                </a:moveTo>
                <a:cubicBezTo>
                  <a:pt x="20618" y="20127"/>
                  <a:pt x="20127" y="20618"/>
                  <a:pt x="19636" y="20618"/>
                </a:cubicBezTo>
                <a:cubicBezTo>
                  <a:pt x="1964" y="20618"/>
                  <a:pt x="1964" y="20618"/>
                  <a:pt x="1964" y="20618"/>
                </a:cubicBezTo>
                <a:cubicBezTo>
                  <a:pt x="1473" y="20618"/>
                  <a:pt x="982" y="20127"/>
                  <a:pt x="982" y="19636"/>
                </a:cubicBezTo>
                <a:cubicBezTo>
                  <a:pt x="982" y="4909"/>
                  <a:pt x="982" y="4909"/>
                  <a:pt x="982" y="4909"/>
                </a:cubicBezTo>
                <a:cubicBezTo>
                  <a:pt x="20618" y="4909"/>
                  <a:pt x="20618" y="4909"/>
                  <a:pt x="20618" y="4909"/>
                </a:cubicBezTo>
                <a:lnTo>
                  <a:pt x="20618" y="19636"/>
                </a:lnTo>
                <a:close/>
                <a:moveTo>
                  <a:pt x="20618" y="3927"/>
                </a:moveTo>
                <a:cubicBezTo>
                  <a:pt x="982" y="3927"/>
                  <a:pt x="982" y="3927"/>
                  <a:pt x="982" y="3927"/>
                </a:cubicBezTo>
                <a:cubicBezTo>
                  <a:pt x="982" y="1964"/>
                  <a:pt x="982" y="1964"/>
                  <a:pt x="982" y="1964"/>
                </a:cubicBezTo>
                <a:cubicBezTo>
                  <a:pt x="982" y="1473"/>
                  <a:pt x="1473" y="982"/>
                  <a:pt x="1964" y="982"/>
                </a:cubicBezTo>
                <a:cubicBezTo>
                  <a:pt x="19636" y="982"/>
                  <a:pt x="19636" y="982"/>
                  <a:pt x="19636" y="982"/>
                </a:cubicBezTo>
                <a:cubicBezTo>
                  <a:pt x="20127" y="982"/>
                  <a:pt x="20618" y="1473"/>
                  <a:pt x="20618" y="1964"/>
                </a:cubicBezTo>
                <a:lnTo>
                  <a:pt x="20618" y="3927"/>
                </a:lnTo>
                <a:close/>
                <a:moveTo>
                  <a:pt x="19145" y="1964"/>
                </a:moveTo>
                <a:cubicBezTo>
                  <a:pt x="8345" y="1964"/>
                  <a:pt x="8345" y="1964"/>
                  <a:pt x="8345" y="1964"/>
                </a:cubicBezTo>
                <a:cubicBezTo>
                  <a:pt x="8100" y="1964"/>
                  <a:pt x="7855" y="2209"/>
                  <a:pt x="7855" y="2455"/>
                </a:cubicBezTo>
                <a:cubicBezTo>
                  <a:pt x="7855" y="2700"/>
                  <a:pt x="8100" y="2945"/>
                  <a:pt x="8345" y="2945"/>
                </a:cubicBezTo>
                <a:cubicBezTo>
                  <a:pt x="19145" y="2945"/>
                  <a:pt x="19145" y="2945"/>
                  <a:pt x="19145" y="2945"/>
                </a:cubicBezTo>
                <a:cubicBezTo>
                  <a:pt x="19391" y="2945"/>
                  <a:pt x="19636" y="2700"/>
                  <a:pt x="19636" y="2455"/>
                </a:cubicBezTo>
                <a:cubicBezTo>
                  <a:pt x="19636" y="2209"/>
                  <a:pt x="19391" y="1964"/>
                  <a:pt x="19145" y="1964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1" name="-Freeform 267">
            <a:extLst>
              <a:ext uri="{FF2B5EF4-FFF2-40B4-BE49-F238E27FC236}">
                <a16:creationId xmlns:a16="http://schemas.microsoft.com/office/drawing/2014/main" id="{78111D68-8A17-4845-8D4A-3489F9564232}"/>
              </a:ext>
            </a:extLst>
          </p:cNvPr>
          <p:cNvSpPr/>
          <p:nvPr/>
        </p:nvSpPr>
        <p:spPr>
          <a:xfrm>
            <a:off x="8749191" y="1565074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6" y="6873"/>
                </a:moveTo>
                <a:cubicBezTo>
                  <a:pt x="12886" y="6873"/>
                  <a:pt x="12027" y="7486"/>
                  <a:pt x="11536" y="8959"/>
                </a:cubicBezTo>
                <a:cubicBezTo>
                  <a:pt x="11782" y="8836"/>
                  <a:pt x="12027" y="8836"/>
                  <a:pt x="12273" y="8836"/>
                </a:cubicBezTo>
                <a:cubicBezTo>
                  <a:pt x="12764" y="8836"/>
                  <a:pt x="13009" y="9082"/>
                  <a:pt x="12886" y="9573"/>
                </a:cubicBezTo>
                <a:cubicBezTo>
                  <a:pt x="12886" y="9941"/>
                  <a:pt x="12641" y="10432"/>
                  <a:pt x="12273" y="11045"/>
                </a:cubicBezTo>
                <a:cubicBezTo>
                  <a:pt x="11782" y="11536"/>
                  <a:pt x="11536" y="11905"/>
                  <a:pt x="11291" y="11905"/>
                </a:cubicBezTo>
                <a:cubicBezTo>
                  <a:pt x="11045" y="11905"/>
                  <a:pt x="10800" y="11414"/>
                  <a:pt x="10555" y="10555"/>
                </a:cubicBezTo>
                <a:cubicBezTo>
                  <a:pt x="10555" y="10186"/>
                  <a:pt x="10432" y="9573"/>
                  <a:pt x="10186" y="8468"/>
                </a:cubicBezTo>
                <a:cubicBezTo>
                  <a:pt x="10064" y="7364"/>
                  <a:pt x="9573" y="6873"/>
                  <a:pt x="8714" y="6995"/>
                </a:cubicBezTo>
                <a:cubicBezTo>
                  <a:pt x="8468" y="6995"/>
                  <a:pt x="7977" y="7241"/>
                  <a:pt x="7364" y="7732"/>
                </a:cubicBezTo>
                <a:cubicBezTo>
                  <a:pt x="6873" y="8223"/>
                  <a:pt x="6382" y="8591"/>
                  <a:pt x="5891" y="8959"/>
                </a:cubicBezTo>
                <a:cubicBezTo>
                  <a:pt x="6382" y="9573"/>
                  <a:pt x="6382" y="9573"/>
                  <a:pt x="6382" y="9573"/>
                </a:cubicBezTo>
                <a:cubicBezTo>
                  <a:pt x="6750" y="9205"/>
                  <a:pt x="6995" y="9082"/>
                  <a:pt x="7118" y="9082"/>
                </a:cubicBezTo>
                <a:cubicBezTo>
                  <a:pt x="7486" y="9082"/>
                  <a:pt x="7732" y="9573"/>
                  <a:pt x="8100" y="10555"/>
                </a:cubicBezTo>
                <a:cubicBezTo>
                  <a:pt x="8345" y="11414"/>
                  <a:pt x="8591" y="12395"/>
                  <a:pt x="8836" y="13255"/>
                </a:cubicBezTo>
                <a:cubicBezTo>
                  <a:pt x="9205" y="14236"/>
                  <a:pt x="9695" y="14727"/>
                  <a:pt x="10309" y="14727"/>
                </a:cubicBezTo>
                <a:cubicBezTo>
                  <a:pt x="11291" y="14727"/>
                  <a:pt x="12395" y="13868"/>
                  <a:pt x="13745" y="12273"/>
                </a:cubicBezTo>
                <a:cubicBezTo>
                  <a:pt x="14973" y="10800"/>
                  <a:pt x="15709" y="9573"/>
                  <a:pt x="15709" y="8714"/>
                </a:cubicBezTo>
                <a:cubicBezTo>
                  <a:pt x="15832" y="7486"/>
                  <a:pt x="15341" y="6873"/>
                  <a:pt x="14236" y="6873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4" name="-Freeform 427">
            <a:extLst>
              <a:ext uri="{FF2B5EF4-FFF2-40B4-BE49-F238E27FC236}">
                <a16:creationId xmlns:a16="http://schemas.microsoft.com/office/drawing/2014/main" id="{0424ED1E-960A-794B-9412-89A24208D185}"/>
              </a:ext>
            </a:extLst>
          </p:cNvPr>
          <p:cNvSpPr/>
          <p:nvPr/>
        </p:nvSpPr>
        <p:spPr>
          <a:xfrm>
            <a:off x="6516222" y="5532228"/>
            <a:ext cx="262214" cy="415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29" y="0"/>
                </a:moveTo>
                <a:cubicBezTo>
                  <a:pt x="771" y="0"/>
                  <a:pt x="771" y="0"/>
                  <a:pt x="771" y="0"/>
                </a:cubicBezTo>
                <a:cubicBezTo>
                  <a:pt x="386" y="0"/>
                  <a:pt x="0" y="245"/>
                  <a:pt x="0" y="491"/>
                </a:cubicBezTo>
                <a:cubicBezTo>
                  <a:pt x="0" y="5891"/>
                  <a:pt x="0" y="5891"/>
                  <a:pt x="0" y="5891"/>
                </a:cubicBezTo>
                <a:cubicBezTo>
                  <a:pt x="0" y="9573"/>
                  <a:pt x="4436" y="12518"/>
                  <a:pt x="10029" y="12764"/>
                </a:cubicBezTo>
                <a:cubicBezTo>
                  <a:pt x="10029" y="20618"/>
                  <a:pt x="10029" y="20618"/>
                  <a:pt x="10029" y="20618"/>
                </a:cubicBezTo>
                <a:cubicBezTo>
                  <a:pt x="3857" y="20618"/>
                  <a:pt x="3857" y="20618"/>
                  <a:pt x="3857" y="20618"/>
                </a:cubicBezTo>
                <a:cubicBezTo>
                  <a:pt x="3471" y="20618"/>
                  <a:pt x="3086" y="20864"/>
                  <a:pt x="3086" y="21109"/>
                </a:cubicBezTo>
                <a:cubicBezTo>
                  <a:pt x="3086" y="21355"/>
                  <a:pt x="3471" y="21600"/>
                  <a:pt x="3857" y="21600"/>
                </a:cubicBezTo>
                <a:cubicBezTo>
                  <a:pt x="17743" y="21600"/>
                  <a:pt x="17743" y="21600"/>
                  <a:pt x="17743" y="21600"/>
                </a:cubicBezTo>
                <a:cubicBezTo>
                  <a:pt x="18129" y="21600"/>
                  <a:pt x="18514" y="21355"/>
                  <a:pt x="18514" y="21109"/>
                </a:cubicBezTo>
                <a:cubicBezTo>
                  <a:pt x="18514" y="20864"/>
                  <a:pt x="18129" y="20618"/>
                  <a:pt x="17743" y="20618"/>
                </a:cubicBezTo>
                <a:cubicBezTo>
                  <a:pt x="11571" y="20618"/>
                  <a:pt x="11571" y="20618"/>
                  <a:pt x="11571" y="20618"/>
                </a:cubicBezTo>
                <a:cubicBezTo>
                  <a:pt x="11571" y="12764"/>
                  <a:pt x="11571" y="12764"/>
                  <a:pt x="11571" y="12764"/>
                </a:cubicBezTo>
                <a:cubicBezTo>
                  <a:pt x="17164" y="12518"/>
                  <a:pt x="21600" y="9573"/>
                  <a:pt x="21600" y="5891"/>
                </a:cubicBezTo>
                <a:cubicBezTo>
                  <a:pt x="21600" y="491"/>
                  <a:pt x="21600" y="491"/>
                  <a:pt x="21600" y="491"/>
                </a:cubicBezTo>
                <a:cubicBezTo>
                  <a:pt x="21600" y="245"/>
                  <a:pt x="21214" y="0"/>
                  <a:pt x="20829" y="0"/>
                </a:cubicBezTo>
                <a:moveTo>
                  <a:pt x="20057" y="5891"/>
                </a:moveTo>
                <a:cubicBezTo>
                  <a:pt x="20057" y="9205"/>
                  <a:pt x="16007" y="11782"/>
                  <a:pt x="10800" y="11782"/>
                </a:cubicBezTo>
                <a:cubicBezTo>
                  <a:pt x="5593" y="11782"/>
                  <a:pt x="1543" y="9205"/>
                  <a:pt x="1543" y="5891"/>
                </a:cubicBezTo>
                <a:cubicBezTo>
                  <a:pt x="1543" y="3682"/>
                  <a:pt x="1543" y="3682"/>
                  <a:pt x="1543" y="3682"/>
                </a:cubicBezTo>
                <a:cubicBezTo>
                  <a:pt x="3664" y="3559"/>
                  <a:pt x="4821" y="3805"/>
                  <a:pt x="6557" y="4418"/>
                </a:cubicBezTo>
                <a:cubicBezTo>
                  <a:pt x="7714" y="4786"/>
                  <a:pt x="9064" y="5277"/>
                  <a:pt x="11186" y="5645"/>
                </a:cubicBezTo>
                <a:cubicBezTo>
                  <a:pt x="11957" y="5768"/>
                  <a:pt x="12536" y="5891"/>
                  <a:pt x="13307" y="5891"/>
                </a:cubicBezTo>
                <a:cubicBezTo>
                  <a:pt x="16200" y="5891"/>
                  <a:pt x="18707" y="4909"/>
                  <a:pt x="20057" y="4173"/>
                </a:cubicBezTo>
                <a:lnTo>
                  <a:pt x="20057" y="5891"/>
                </a:lnTo>
                <a:close/>
                <a:moveTo>
                  <a:pt x="20057" y="2823"/>
                </a:moveTo>
                <a:cubicBezTo>
                  <a:pt x="19864" y="2945"/>
                  <a:pt x="15621" y="5523"/>
                  <a:pt x="11571" y="4664"/>
                </a:cubicBezTo>
                <a:cubicBezTo>
                  <a:pt x="9643" y="4295"/>
                  <a:pt x="8486" y="3927"/>
                  <a:pt x="7329" y="3559"/>
                </a:cubicBezTo>
                <a:cubicBezTo>
                  <a:pt x="5400" y="2945"/>
                  <a:pt x="4050" y="2455"/>
                  <a:pt x="1543" y="2700"/>
                </a:cubicBezTo>
                <a:cubicBezTo>
                  <a:pt x="1543" y="982"/>
                  <a:pt x="1543" y="982"/>
                  <a:pt x="1543" y="982"/>
                </a:cubicBezTo>
                <a:cubicBezTo>
                  <a:pt x="20057" y="982"/>
                  <a:pt x="20057" y="982"/>
                  <a:pt x="20057" y="982"/>
                </a:cubicBezTo>
                <a:lnTo>
                  <a:pt x="20057" y="282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A3C50"/>
                </a:solidFill>
              </a:defRPr>
            </a:pPr>
            <a:endParaRPr/>
          </a:p>
        </p:txBody>
      </p:sp>
      <p:sp>
        <p:nvSpPr>
          <p:cNvPr id="136" name="-Freeform 109">
            <a:extLst>
              <a:ext uri="{FF2B5EF4-FFF2-40B4-BE49-F238E27FC236}">
                <a16:creationId xmlns:a16="http://schemas.microsoft.com/office/drawing/2014/main" id="{C97335E9-74C6-D24B-9BEE-669EBBC73B7A}"/>
              </a:ext>
            </a:extLst>
          </p:cNvPr>
          <p:cNvSpPr/>
          <p:nvPr/>
        </p:nvSpPr>
        <p:spPr>
          <a:xfrm>
            <a:off x="7184495" y="2594051"/>
            <a:ext cx="392452" cy="366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01" extrusionOk="0">
                <a:moveTo>
                  <a:pt x="20618" y="4242"/>
                </a:moveTo>
                <a:cubicBezTo>
                  <a:pt x="16814" y="4242"/>
                  <a:pt x="16814" y="4242"/>
                  <a:pt x="16814" y="4242"/>
                </a:cubicBezTo>
                <a:cubicBezTo>
                  <a:pt x="17305" y="3321"/>
                  <a:pt x="17305" y="2267"/>
                  <a:pt x="16814" y="1477"/>
                </a:cubicBezTo>
                <a:cubicBezTo>
                  <a:pt x="15955" y="28"/>
                  <a:pt x="13991" y="-499"/>
                  <a:pt x="12395" y="555"/>
                </a:cubicBezTo>
                <a:cubicBezTo>
                  <a:pt x="11782" y="950"/>
                  <a:pt x="11291" y="1477"/>
                  <a:pt x="10923" y="2135"/>
                </a:cubicBezTo>
                <a:cubicBezTo>
                  <a:pt x="10923" y="2135"/>
                  <a:pt x="10923" y="2135"/>
                  <a:pt x="10923" y="2135"/>
                </a:cubicBezTo>
                <a:cubicBezTo>
                  <a:pt x="10923" y="2135"/>
                  <a:pt x="10923" y="2135"/>
                  <a:pt x="10923" y="2135"/>
                </a:cubicBezTo>
                <a:cubicBezTo>
                  <a:pt x="10800" y="2135"/>
                  <a:pt x="10800" y="2135"/>
                  <a:pt x="10800" y="2135"/>
                </a:cubicBezTo>
                <a:cubicBezTo>
                  <a:pt x="10800" y="2135"/>
                  <a:pt x="10800" y="2135"/>
                  <a:pt x="10677" y="2135"/>
                </a:cubicBezTo>
                <a:cubicBezTo>
                  <a:pt x="10677" y="2135"/>
                  <a:pt x="10677" y="2135"/>
                  <a:pt x="10677" y="2135"/>
                </a:cubicBezTo>
                <a:cubicBezTo>
                  <a:pt x="10677" y="2135"/>
                  <a:pt x="10677" y="2135"/>
                  <a:pt x="10677" y="2135"/>
                </a:cubicBezTo>
                <a:cubicBezTo>
                  <a:pt x="10309" y="1477"/>
                  <a:pt x="9818" y="950"/>
                  <a:pt x="9205" y="555"/>
                </a:cubicBezTo>
                <a:cubicBezTo>
                  <a:pt x="7609" y="-499"/>
                  <a:pt x="5523" y="28"/>
                  <a:pt x="4786" y="1477"/>
                </a:cubicBezTo>
                <a:cubicBezTo>
                  <a:pt x="4295" y="2267"/>
                  <a:pt x="4295" y="3321"/>
                  <a:pt x="4664" y="4242"/>
                </a:cubicBezTo>
                <a:cubicBezTo>
                  <a:pt x="982" y="4242"/>
                  <a:pt x="982" y="4242"/>
                  <a:pt x="982" y="4242"/>
                </a:cubicBezTo>
                <a:cubicBezTo>
                  <a:pt x="491" y="4242"/>
                  <a:pt x="0" y="4769"/>
                  <a:pt x="0" y="5296"/>
                </a:cubicBezTo>
                <a:cubicBezTo>
                  <a:pt x="0" y="7403"/>
                  <a:pt x="0" y="7403"/>
                  <a:pt x="0" y="7403"/>
                </a:cubicBezTo>
                <a:cubicBezTo>
                  <a:pt x="0" y="7930"/>
                  <a:pt x="491" y="8457"/>
                  <a:pt x="982" y="8457"/>
                </a:cubicBezTo>
                <a:cubicBezTo>
                  <a:pt x="982" y="20047"/>
                  <a:pt x="982" y="20047"/>
                  <a:pt x="982" y="20047"/>
                </a:cubicBezTo>
                <a:cubicBezTo>
                  <a:pt x="982" y="20574"/>
                  <a:pt x="1473" y="21101"/>
                  <a:pt x="1964" y="21101"/>
                </a:cubicBezTo>
                <a:cubicBezTo>
                  <a:pt x="19636" y="21101"/>
                  <a:pt x="19636" y="21101"/>
                  <a:pt x="19636" y="21101"/>
                </a:cubicBezTo>
                <a:cubicBezTo>
                  <a:pt x="20127" y="21101"/>
                  <a:pt x="20618" y="20574"/>
                  <a:pt x="20618" y="20047"/>
                </a:cubicBezTo>
                <a:cubicBezTo>
                  <a:pt x="20618" y="8457"/>
                  <a:pt x="20618" y="8457"/>
                  <a:pt x="20618" y="8457"/>
                </a:cubicBezTo>
                <a:cubicBezTo>
                  <a:pt x="21109" y="8457"/>
                  <a:pt x="21600" y="7930"/>
                  <a:pt x="21600" y="7403"/>
                </a:cubicBezTo>
                <a:cubicBezTo>
                  <a:pt x="21600" y="5296"/>
                  <a:pt x="21600" y="5296"/>
                  <a:pt x="21600" y="5296"/>
                </a:cubicBezTo>
                <a:cubicBezTo>
                  <a:pt x="21600" y="4769"/>
                  <a:pt x="21109" y="4242"/>
                  <a:pt x="20618" y="4242"/>
                </a:cubicBezTo>
                <a:moveTo>
                  <a:pt x="5645" y="2003"/>
                </a:moveTo>
                <a:cubicBezTo>
                  <a:pt x="6136" y="950"/>
                  <a:pt x="7486" y="818"/>
                  <a:pt x="8714" y="1477"/>
                </a:cubicBezTo>
                <a:cubicBezTo>
                  <a:pt x="9450" y="2003"/>
                  <a:pt x="9941" y="2662"/>
                  <a:pt x="10064" y="3452"/>
                </a:cubicBezTo>
                <a:cubicBezTo>
                  <a:pt x="9941" y="3716"/>
                  <a:pt x="9818" y="3979"/>
                  <a:pt x="9695" y="4242"/>
                </a:cubicBezTo>
                <a:cubicBezTo>
                  <a:pt x="5891" y="4242"/>
                  <a:pt x="5891" y="4242"/>
                  <a:pt x="5891" y="4242"/>
                </a:cubicBezTo>
                <a:cubicBezTo>
                  <a:pt x="5400" y="3584"/>
                  <a:pt x="5277" y="2662"/>
                  <a:pt x="5645" y="2003"/>
                </a:cubicBezTo>
                <a:moveTo>
                  <a:pt x="982" y="7403"/>
                </a:moveTo>
                <a:cubicBezTo>
                  <a:pt x="982" y="5296"/>
                  <a:pt x="982" y="5296"/>
                  <a:pt x="982" y="5296"/>
                </a:cubicBezTo>
                <a:cubicBezTo>
                  <a:pt x="9327" y="5296"/>
                  <a:pt x="9327" y="5296"/>
                  <a:pt x="9327" y="5296"/>
                </a:cubicBezTo>
                <a:cubicBezTo>
                  <a:pt x="8836" y="6086"/>
                  <a:pt x="8468" y="6745"/>
                  <a:pt x="7977" y="7403"/>
                </a:cubicBezTo>
                <a:lnTo>
                  <a:pt x="982" y="7403"/>
                </a:lnTo>
                <a:close/>
                <a:moveTo>
                  <a:pt x="10309" y="20047"/>
                </a:moveTo>
                <a:cubicBezTo>
                  <a:pt x="1964" y="20047"/>
                  <a:pt x="1964" y="20047"/>
                  <a:pt x="1964" y="20047"/>
                </a:cubicBezTo>
                <a:cubicBezTo>
                  <a:pt x="1964" y="14779"/>
                  <a:pt x="1964" y="14779"/>
                  <a:pt x="1964" y="14779"/>
                </a:cubicBezTo>
                <a:cubicBezTo>
                  <a:pt x="10309" y="14779"/>
                  <a:pt x="10309" y="14779"/>
                  <a:pt x="10309" y="14779"/>
                </a:cubicBezTo>
                <a:lnTo>
                  <a:pt x="10309" y="20047"/>
                </a:lnTo>
                <a:close/>
                <a:moveTo>
                  <a:pt x="10309" y="13725"/>
                </a:moveTo>
                <a:cubicBezTo>
                  <a:pt x="1964" y="13725"/>
                  <a:pt x="1964" y="13725"/>
                  <a:pt x="1964" y="13725"/>
                </a:cubicBezTo>
                <a:cubicBezTo>
                  <a:pt x="1964" y="8457"/>
                  <a:pt x="1964" y="8457"/>
                  <a:pt x="1964" y="8457"/>
                </a:cubicBezTo>
                <a:cubicBezTo>
                  <a:pt x="7241" y="8457"/>
                  <a:pt x="7241" y="8457"/>
                  <a:pt x="7241" y="8457"/>
                </a:cubicBezTo>
                <a:cubicBezTo>
                  <a:pt x="6505" y="9247"/>
                  <a:pt x="6136" y="9642"/>
                  <a:pt x="6014" y="9642"/>
                </a:cubicBezTo>
                <a:cubicBezTo>
                  <a:pt x="5891" y="9906"/>
                  <a:pt x="5891" y="10169"/>
                  <a:pt x="6014" y="10433"/>
                </a:cubicBezTo>
                <a:cubicBezTo>
                  <a:pt x="6136" y="10564"/>
                  <a:pt x="6136" y="10564"/>
                  <a:pt x="6259" y="10564"/>
                </a:cubicBezTo>
                <a:cubicBezTo>
                  <a:pt x="6382" y="10696"/>
                  <a:pt x="6627" y="10564"/>
                  <a:pt x="6750" y="10433"/>
                </a:cubicBezTo>
                <a:cubicBezTo>
                  <a:pt x="6750" y="10433"/>
                  <a:pt x="7609" y="9642"/>
                  <a:pt x="8468" y="8457"/>
                </a:cubicBezTo>
                <a:cubicBezTo>
                  <a:pt x="10309" y="8457"/>
                  <a:pt x="10309" y="8457"/>
                  <a:pt x="10309" y="8457"/>
                </a:cubicBezTo>
                <a:lnTo>
                  <a:pt x="10309" y="13725"/>
                </a:lnTo>
                <a:close/>
                <a:moveTo>
                  <a:pt x="10309" y="7403"/>
                </a:moveTo>
                <a:cubicBezTo>
                  <a:pt x="9205" y="7403"/>
                  <a:pt x="9205" y="7403"/>
                  <a:pt x="9205" y="7403"/>
                </a:cubicBezTo>
                <a:cubicBezTo>
                  <a:pt x="9573" y="6877"/>
                  <a:pt x="9941" y="6218"/>
                  <a:pt x="10309" y="5428"/>
                </a:cubicBezTo>
                <a:lnTo>
                  <a:pt x="10309" y="7403"/>
                </a:lnTo>
                <a:close/>
                <a:moveTo>
                  <a:pt x="12886" y="1477"/>
                </a:moveTo>
                <a:cubicBezTo>
                  <a:pt x="13991" y="818"/>
                  <a:pt x="15464" y="950"/>
                  <a:pt x="15955" y="2003"/>
                </a:cubicBezTo>
                <a:cubicBezTo>
                  <a:pt x="16323" y="2662"/>
                  <a:pt x="16200" y="3584"/>
                  <a:pt x="15709" y="4242"/>
                </a:cubicBezTo>
                <a:cubicBezTo>
                  <a:pt x="11905" y="4242"/>
                  <a:pt x="11905" y="4242"/>
                  <a:pt x="11905" y="4242"/>
                </a:cubicBezTo>
                <a:cubicBezTo>
                  <a:pt x="11782" y="3979"/>
                  <a:pt x="11659" y="3716"/>
                  <a:pt x="11536" y="3452"/>
                </a:cubicBezTo>
                <a:cubicBezTo>
                  <a:pt x="11659" y="2662"/>
                  <a:pt x="12150" y="2003"/>
                  <a:pt x="12886" y="1477"/>
                </a:cubicBezTo>
                <a:moveTo>
                  <a:pt x="11291" y="5428"/>
                </a:moveTo>
                <a:cubicBezTo>
                  <a:pt x="11659" y="6218"/>
                  <a:pt x="12027" y="6877"/>
                  <a:pt x="12395" y="7403"/>
                </a:cubicBezTo>
                <a:cubicBezTo>
                  <a:pt x="11291" y="7403"/>
                  <a:pt x="11291" y="7403"/>
                  <a:pt x="11291" y="7403"/>
                </a:cubicBezTo>
                <a:lnTo>
                  <a:pt x="11291" y="5428"/>
                </a:lnTo>
                <a:close/>
                <a:moveTo>
                  <a:pt x="19636" y="20047"/>
                </a:moveTo>
                <a:cubicBezTo>
                  <a:pt x="11291" y="20047"/>
                  <a:pt x="11291" y="20047"/>
                  <a:pt x="11291" y="20047"/>
                </a:cubicBezTo>
                <a:cubicBezTo>
                  <a:pt x="11291" y="14779"/>
                  <a:pt x="11291" y="14779"/>
                  <a:pt x="11291" y="14779"/>
                </a:cubicBezTo>
                <a:cubicBezTo>
                  <a:pt x="19636" y="14779"/>
                  <a:pt x="19636" y="14779"/>
                  <a:pt x="19636" y="14779"/>
                </a:cubicBezTo>
                <a:lnTo>
                  <a:pt x="19636" y="20047"/>
                </a:lnTo>
                <a:close/>
                <a:moveTo>
                  <a:pt x="19636" y="13725"/>
                </a:moveTo>
                <a:cubicBezTo>
                  <a:pt x="11291" y="13725"/>
                  <a:pt x="11291" y="13725"/>
                  <a:pt x="11291" y="13725"/>
                </a:cubicBezTo>
                <a:cubicBezTo>
                  <a:pt x="11291" y="8457"/>
                  <a:pt x="11291" y="8457"/>
                  <a:pt x="11291" y="8457"/>
                </a:cubicBezTo>
                <a:cubicBezTo>
                  <a:pt x="13132" y="8457"/>
                  <a:pt x="13132" y="8457"/>
                  <a:pt x="13132" y="8457"/>
                </a:cubicBezTo>
                <a:cubicBezTo>
                  <a:pt x="13991" y="9642"/>
                  <a:pt x="14850" y="10433"/>
                  <a:pt x="14850" y="10433"/>
                </a:cubicBezTo>
                <a:cubicBezTo>
                  <a:pt x="14973" y="10564"/>
                  <a:pt x="15218" y="10696"/>
                  <a:pt x="15341" y="10564"/>
                </a:cubicBezTo>
                <a:cubicBezTo>
                  <a:pt x="15464" y="10564"/>
                  <a:pt x="15464" y="10564"/>
                  <a:pt x="15586" y="10433"/>
                </a:cubicBezTo>
                <a:cubicBezTo>
                  <a:pt x="15709" y="10169"/>
                  <a:pt x="15709" y="9906"/>
                  <a:pt x="15464" y="9642"/>
                </a:cubicBezTo>
                <a:cubicBezTo>
                  <a:pt x="15464" y="9642"/>
                  <a:pt x="14973" y="9247"/>
                  <a:pt x="14359" y="8457"/>
                </a:cubicBezTo>
                <a:cubicBezTo>
                  <a:pt x="19636" y="8457"/>
                  <a:pt x="19636" y="8457"/>
                  <a:pt x="19636" y="8457"/>
                </a:cubicBezTo>
                <a:lnTo>
                  <a:pt x="19636" y="13725"/>
                </a:lnTo>
                <a:close/>
                <a:moveTo>
                  <a:pt x="20618" y="7403"/>
                </a:moveTo>
                <a:cubicBezTo>
                  <a:pt x="13623" y="7403"/>
                  <a:pt x="13623" y="7403"/>
                  <a:pt x="13623" y="7403"/>
                </a:cubicBezTo>
                <a:cubicBezTo>
                  <a:pt x="13132" y="6745"/>
                  <a:pt x="12764" y="6086"/>
                  <a:pt x="12273" y="5296"/>
                </a:cubicBezTo>
                <a:cubicBezTo>
                  <a:pt x="20618" y="5296"/>
                  <a:pt x="20618" y="5296"/>
                  <a:pt x="20618" y="5296"/>
                </a:cubicBezTo>
                <a:lnTo>
                  <a:pt x="20618" y="7403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Freeform 203">
            <a:extLst>
              <a:ext uri="{FF2B5EF4-FFF2-40B4-BE49-F238E27FC236}">
                <a16:creationId xmlns:a16="http://schemas.microsoft.com/office/drawing/2014/main" id="{404FAE4A-7993-F641-8182-26DA8790EC15}"/>
              </a:ext>
            </a:extLst>
          </p:cNvPr>
          <p:cNvSpPr/>
          <p:nvPr/>
        </p:nvSpPr>
        <p:spPr>
          <a:xfrm>
            <a:off x="6712408" y="3642455"/>
            <a:ext cx="457740" cy="328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100"/>
                </a:moveTo>
                <a:cubicBezTo>
                  <a:pt x="4418" y="8100"/>
                  <a:pt x="4418" y="8100"/>
                  <a:pt x="4418" y="8100"/>
                </a:cubicBezTo>
                <a:cubicBezTo>
                  <a:pt x="4173" y="8100"/>
                  <a:pt x="3927" y="8437"/>
                  <a:pt x="3927" y="8775"/>
                </a:cubicBezTo>
                <a:cubicBezTo>
                  <a:pt x="3927" y="9112"/>
                  <a:pt x="4173" y="9450"/>
                  <a:pt x="4418" y="9450"/>
                </a:cubicBezTo>
                <a:cubicBezTo>
                  <a:pt x="5400" y="9450"/>
                  <a:pt x="5400" y="9450"/>
                  <a:pt x="5400" y="9450"/>
                </a:cubicBezTo>
                <a:cubicBezTo>
                  <a:pt x="5645" y="9450"/>
                  <a:pt x="5891" y="9112"/>
                  <a:pt x="5891" y="8775"/>
                </a:cubicBezTo>
                <a:cubicBezTo>
                  <a:pt x="5891" y="8437"/>
                  <a:pt x="5645" y="8100"/>
                  <a:pt x="5400" y="8100"/>
                </a:cubicBezTo>
                <a:moveTo>
                  <a:pt x="4418" y="1350"/>
                </a:moveTo>
                <a:cubicBezTo>
                  <a:pt x="17182" y="1350"/>
                  <a:pt x="17182" y="1350"/>
                  <a:pt x="17182" y="1350"/>
                </a:cubicBezTo>
                <a:cubicBezTo>
                  <a:pt x="17427" y="1350"/>
                  <a:pt x="17673" y="1012"/>
                  <a:pt x="17673" y="675"/>
                </a:cubicBezTo>
                <a:cubicBezTo>
                  <a:pt x="17673" y="337"/>
                  <a:pt x="17427" y="0"/>
                  <a:pt x="17182" y="0"/>
                </a:cubicBezTo>
                <a:cubicBezTo>
                  <a:pt x="4418" y="0"/>
                  <a:pt x="4418" y="0"/>
                  <a:pt x="4418" y="0"/>
                </a:cubicBezTo>
                <a:cubicBezTo>
                  <a:pt x="4173" y="0"/>
                  <a:pt x="3927" y="337"/>
                  <a:pt x="3927" y="675"/>
                </a:cubicBezTo>
                <a:cubicBezTo>
                  <a:pt x="3927" y="1012"/>
                  <a:pt x="4173" y="1350"/>
                  <a:pt x="4418" y="1350"/>
                </a:cubicBezTo>
                <a:moveTo>
                  <a:pt x="2455" y="4050"/>
                </a:moveTo>
                <a:cubicBezTo>
                  <a:pt x="19145" y="4050"/>
                  <a:pt x="19145" y="4050"/>
                  <a:pt x="19145" y="4050"/>
                </a:cubicBezTo>
                <a:cubicBezTo>
                  <a:pt x="19391" y="4050"/>
                  <a:pt x="19636" y="3712"/>
                  <a:pt x="19636" y="3375"/>
                </a:cubicBezTo>
                <a:cubicBezTo>
                  <a:pt x="19636" y="3037"/>
                  <a:pt x="19391" y="2700"/>
                  <a:pt x="19145" y="2700"/>
                </a:cubicBezTo>
                <a:cubicBezTo>
                  <a:pt x="2455" y="2700"/>
                  <a:pt x="2455" y="2700"/>
                  <a:pt x="2455" y="2700"/>
                </a:cubicBezTo>
                <a:cubicBezTo>
                  <a:pt x="2209" y="2700"/>
                  <a:pt x="1964" y="3037"/>
                  <a:pt x="1964" y="3375"/>
                </a:cubicBezTo>
                <a:cubicBezTo>
                  <a:pt x="1964" y="3712"/>
                  <a:pt x="2209" y="4050"/>
                  <a:pt x="2455" y="4050"/>
                </a:cubicBezTo>
                <a:moveTo>
                  <a:pt x="20618" y="5400"/>
                </a:moveTo>
                <a:cubicBezTo>
                  <a:pt x="982" y="5400"/>
                  <a:pt x="982" y="5400"/>
                  <a:pt x="982" y="5400"/>
                </a:cubicBezTo>
                <a:cubicBezTo>
                  <a:pt x="491" y="5400"/>
                  <a:pt x="0" y="6075"/>
                  <a:pt x="0" y="6750"/>
                </a:cubicBezTo>
                <a:cubicBezTo>
                  <a:pt x="0" y="20250"/>
                  <a:pt x="0" y="20250"/>
                  <a:pt x="0" y="20250"/>
                </a:cubicBezTo>
                <a:cubicBezTo>
                  <a:pt x="0" y="20925"/>
                  <a:pt x="491" y="21600"/>
                  <a:pt x="982" y="21600"/>
                </a:cubicBezTo>
                <a:cubicBezTo>
                  <a:pt x="20618" y="21600"/>
                  <a:pt x="20618" y="21600"/>
                  <a:pt x="20618" y="21600"/>
                </a:cubicBezTo>
                <a:cubicBezTo>
                  <a:pt x="21109" y="21600"/>
                  <a:pt x="21600" y="20925"/>
                  <a:pt x="21600" y="20250"/>
                </a:cubicBezTo>
                <a:cubicBezTo>
                  <a:pt x="21600" y="6750"/>
                  <a:pt x="21600" y="6750"/>
                  <a:pt x="21600" y="6750"/>
                </a:cubicBezTo>
                <a:cubicBezTo>
                  <a:pt x="21600" y="6075"/>
                  <a:pt x="21109" y="5400"/>
                  <a:pt x="20618" y="5400"/>
                </a:cubicBezTo>
                <a:moveTo>
                  <a:pt x="1473" y="6750"/>
                </a:moveTo>
                <a:cubicBezTo>
                  <a:pt x="1718" y="6750"/>
                  <a:pt x="1964" y="7087"/>
                  <a:pt x="1964" y="7425"/>
                </a:cubicBezTo>
                <a:cubicBezTo>
                  <a:pt x="1964" y="7762"/>
                  <a:pt x="1718" y="8100"/>
                  <a:pt x="1473" y="8100"/>
                </a:cubicBezTo>
                <a:cubicBezTo>
                  <a:pt x="1227" y="8100"/>
                  <a:pt x="982" y="7762"/>
                  <a:pt x="982" y="7425"/>
                </a:cubicBezTo>
                <a:cubicBezTo>
                  <a:pt x="982" y="7087"/>
                  <a:pt x="1227" y="6750"/>
                  <a:pt x="1473" y="6750"/>
                </a:cubicBezTo>
                <a:moveTo>
                  <a:pt x="1473" y="20250"/>
                </a:moveTo>
                <a:cubicBezTo>
                  <a:pt x="1227" y="20250"/>
                  <a:pt x="982" y="19913"/>
                  <a:pt x="982" y="19575"/>
                </a:cubicBezTo>
                <a:cubicBezTo>
                  <a:pt x="982" y="19238"/>
                  <a:pt x="1227" y="18900"/>
                  <a:pt x="1473" y="18900"/>
                </a:cubicBezTo>
                <a:cubicBezTo>
                  <a:pt x="1718" y="18900"/>
                  <a:pt x="1964" y="19238"/>
                  <a:pt x="1964" y="19575"/>
                </a:cubicBezTo>
                <a:cubicBezTo>
                  <a:pt x="1964" y="19913"/>
                  <a:pt x="1718" y="20250"/>
                  <a:pt x="1473" y="20250"/>
                </a:cubicBezTo>
                <a:moveTo>
                  <a:pt x="20127" y="20250"/>
                </a:moveTo>
                <a:cubicBezTo>
                  <a:pt x="19882" y="20250"/>
                  <a:pt x="19636" y="19913"/>
                  <a:pt x="19636" y="19575"/>
                </a:cubicBezTo>
                <a:cubicBezTo>
                  <a:pt x="19636" y="19238"/>
                  <a:pt x="19882" y="18900"/>
                  <a:pt x="20127" y="18900"/>
                </a:cubicBezTo>
                <a:cubicBezTo>
                  <a:pt x="20373" y="18900"/>
                  <a:pt x="20618" y="19238"/>
                  <a:pt x="20618" y="19575"/>
                </a:cubicBezTo>
                <a:cubicBezTo>
                  <a:pt x="20618" y="19913"/>
                  <a:pt x="20373" y="20250"/>
                  <a:pt x="20127" y="20250"/>
                </a:cubicBezTo>
                <a:moveTo>
                  <a:pt x="20618" y="17719"/>
                </a:moveTo>
                <a:cubicBezTo>
                  <a:pt x="20495" y="17550"/>
                  <a:pt x="20250" y="17550"/>
                  <a:pt x="20127" y="17550"/>
                </a:cubicBezTo>
                <a:cubicBezTo>
                  <a:pt x="19268" y="17550"/>
                  <a:pt x="18655" y="18394"/>
                  <a:pt x="18655" y="19575"/>
                </a:cubicBezTo>
                <a:cubicBezTo>
                  <a:pt x="18655" y="19744"/>
                  <a:pt x="18655" y="20081"/>
                  <a:pt x="18777" y="20250"/>
                </a:cubicBezTo>
                <a:cubicBezTo>
                  <a:pt x="2823" y="20250"/>
                  <a:pt x="2823" y="20250"/>
                  <a:pt x="2823" y="20250"/>
                </a:cubicBezTo>
                <a:cubicBezTo>
                  <a:pt x="2945" y="20081"/>
                  <a:pt x="2945" y="19744"/>
                  <a:pt x="2945" y="19575"/>
                </a:cubicBezTo>
                <a:cubicBezTo>
                  <a:pt x="2945" y="18394"/>
                  <a:pt x="2332" y="17550"/>
                  <a:pt x="1473" y="17550"/>
                </a:cubicBezTo>
                <a:cubicBezTo>
                  <a:pt x="1350" y="17550"/>
                  <a:pt x="1105" y="17550"/>
                  <a:pt x="982" y="17719"/>
                </a:cubicBezTo>
                <a:cubicBezTo>
                  <a:pt x="982" y="9281"/>
                  <a:pt x="982" y="9281"/>
                  <a:pt x="982" y="9281"/>
                </a:cubicBezTo>
                <a:cubicBezTo>
                  <a:pt x="1105" y="9450"/>
                  <a:pt x="1350" y="9450"/>
                  <a:pt x="1473" y="9450"/>
                </a:cubicBezTo>
                <a:cubicBezTo>
                  <a:pt x="2332" y="9450"/>
                  <a:pt x="2945" y="8606"/>
                  <a:pt x="2945" y="7425"/>
                </a:cubicBezTo>
                <a:cubicBezTo>
                  <a:pt x="2945" y="7256"/>
                  <a:pt x="2945" y="6919"/>
                  <a:pt x="2823" y="6750"/>
                </a:cubicBezTo>
                <a:cubicBezTo>
                  <a:pt x="18777" y="6750"/>
                  <a:pt x="18777" y="6750"/>
                  <a:pt x="18777" y="6750"/>
                </a:cubicBezTo>
                <a:cubicBezTo>
                  <a:pt x="18655" y="6919"/>
                  <a:pt x="18655" y="7256"/>
                  <a:pt x="18655" y="7425"/>
                </a:cubicBezTo>
                <a:cubicBezTo>
                  <a:pt x="18655" y="8606"/>
                  <a:pt x="19268" y="9450"/>
                  <a:pt x="20127" y="9450"/>
                </a:cubicBezTo>
                <a:cubicBezTo>
                  <a:pt x="20250" y="9450"/>
                  <a:pt x="20495" y="9450"/>
                  <a:pt x="20618" y="9281"/>
                </a:cubicBezTo>
                <a:lnTo>
                  <a:pt x="20618" y="17719"/>
                </a:lnTo>
                <a:close/>
                <a:moveTo>
                  <a:pt x="20127" y="8100"/>
                </a:moveTo>
                <a:cubicBezTo>
                  <a:pt x="19882" y="8100"/>
                  <a:pt x="19636" y="7762"/>
                  <a:pt x="19636" y="7425"/>
                </a:cubicBezTo>
                <a:cubicBezTo>
                  <a:pt x="19636" y="7087"/>
                  <a:pt x="19882" y="6750"/>
                  <a:pt x="20127" y="6750"/>
                </a:cubicBezTo>
                <a:cubicBezTo>
                  <a:pt x="20373" y="6750"/>
                  <a:pt x="20618" y="7087"/>
                  <a:pt x="20618" y="7425"/>
                </a:cubicBezTo>
                <a:cubicBezTo>
                  <a:pt x="20618" y="7762"/>
                  <a:pt x="20373" y="8100"/>
                  <a:pt x="20127" y="8100"/>
                </a:cubicBezTo>
                <a:moveTo>
                  <a:pt x="17182" y="17550"/>
                </a:moveTo>
                <a:cubicBezTo>
                  <a:pt x="16200" y="17550"/>
                  <a:pt x="16200" y="17550"/>
                  <a:pt x="16200" y="17550"/>
                </a:cubicBezTo>
                <a:cubicBezTo>
                  <a:pt x="15955" y="17550"/>
                  <a:pt x="15709" y="17888"/>
                  <a:pt x="15709" y="18225"/>
                </a:cubicBezTo>
                <a:cubicBezTo>
                  <a:pt x="15709" y="18563"/>
                  <a:pt x="15955" y="18900"/>
                  <a:pt x="16200" y="18900"/>
                </a:cubicBezTo>
                <a:cubicBezTo>
                  <a:pt x="17182" y="18900"/>
                  <a:pt x="17182" y="18900"/>
                  <a:pt x="17182" y="18900"/>
                </a:cubicBezTo>
                <a:cubicBezTo>
                  <a:pt x="17427" y="18900"/>
                  <a:pt x="17673" y="18563"/>
                  <a:pt x="17673" y="18225"/>
                </a:cubicBezTo>
                <a:cubicBezTo>
                  <a:pt x="17673" y="17888"/>
                  <a:pt x="17427" y="17550"/>
                  <a:pt x="17182" y="17550"/>
                </a:cubicBezTo>
                <a:moveTo>
                  <a:pt x="10800" y="8100"/>
                </a:moveTo>
                <a:cubicBezTo>
                  <a:pt x="8591" y="8100"/>
                  <a:pt x="6873" y="10462"/>
                  <a:pt x="6873" y="13500"/>
                </a:cubicBezTo>
                <a:cubicBezTo>
                  <a:pt x="6873" y="16538"/>
                  <a:pt x="8591" y="18900"/>
                  <a:pt x="10800" y="18900"/>
                </a:cubicBezTo>
                <a:cubicBezTo>
                  <a:pt x="13009" y="18900"/>
                  <a:pt x="14727" y="16538"/>
                  <a:pt x="14727" y="13500"/>
                </a:cubicBezTo>
                <a:cubicBezTo>
                  <a:pt x="14727" y="10462"/>
                  <a:pt x="13009" y="8100"/>
                  <a:pt x="10800" y="8100"/>
                </a:cubicBezTo>
                <a:moveTo>
                  <a:pt x="12395" y="15694"/>
                </a:moveTo>
                <a:cubicBezTo>
                  <a:pt x="12273" y="16031"/>
                  <a:pt x="12150" y="16200"/>
                  <a:pt x="12027" y="16369"/>
                </a:cubicBezTo>
                <a:cubicBezTo>
                  <a:pt x="11905" y="16538"/>
                  <a:pt x="11782" y="16706"/>
                  <a:pt x="11536" y="16706"/>
                </a:cubicBezTo>
                <a:cubicBezTo>
                  <a:pt x="11414" y="16875"/>
                  <a:pt x="11168" y="16875"/>
                  <a:pt x="11045" y="16875"/>
                </a:cubicBezTo>
                <a:cubicBezTo>
                  <a:pt x="11045" y="17550"/>
                  <a:pt x="11045" y="17550"/>
                  <a:pt x="11045" y="17550"/>
                </a:cubicBezTo>
                <a:cubicBezTo>
                  <a:pt x="10555" y="17550"/>
                  <a:pt x="10555" y="17550"/>
                  <a:pt x="10555" y="17550"/>
                </a:cubicBezTo>
                <a:cubicBezTo>
                  <a:pt x="10555" y="16875"/>
                  <a:pt x="10555" y="16875"/>
                  <a:pt x="10555" y="16875"/>
                </a:cubicBezTo>
                <a:cubicBezTo>
                  <a:pt x="10309" y="16875"/>
                  <a:pt x="10186" y="16875"/>
                  <a:pt x="10064" y="16706"/>
                </a:cubicBezTo>
                <a:cubicBezTo>
                  <a:pt x="9818" y="16706"/>
                  <a:pt x="9695" y="16538"/>
                  <a:pt x="9450" y="16369"/>
                </a:cubicBezTo>
                <a:cubicBezTo>
                  <a:pt x="9327" y="16200"/>
                  <a:pt x="9205" y="15863"/>
                  <a:pt x="9205" y="15694"/>
                </a:cubicBezTo>
                <a:cubicBezTo>
                  <a:pt x="9082" y="15356"/>
                  <a:pt x="9082" y="15188"/>
                  <a:pt x="9082" y="14850"/>
                </a:cubicBezTo>
                <a:cubicBezTo>
                  <a:pt x="9818" y="14850"/>
                  <a:pt x="9818" y="14850"/>
                  <a:pt x="9818" y="14850"/>
                </a:cubicBezTo>
                <a:cubicBezTo>
                  <a:pt x="9818" y="15188"/>
                  <a:pt x="9818" y="15525"/>
                  <a:pt x="10064" y="15694"/>
                </a:cubicBezTo>
                <a:cubicBezTo>
                  <a:pt x="10186" y="16031"/>
                  <a:pt x="10309" y="16031"/>
                  <a:pt x="10555" y="16031"/>
                </a:cubicBezTo>
                <a:cubicBezTo>
                  <a:pt x="10555" y="13838"/>
                  <a:pt x="10555" y="13838"/>
                  <a:pt x="10555" y="13838"/>
                </a:cubicBezTo>
                <a:cubicBezTo>
                  <a:pt x="10432" y="13838"/>
                  <a:pt x="10309" y="13669"/>
                  <a:pt x="10064" y="13669"/>
                </a:cubicBezTo>
                <a:cubicBezTo>
                  <a:pt x="9941" y="13500"/>
                  <a:pt x="9818" y="13331"/>
                  <a:pt x="9695" y="13331"/>
                </a:cubicBezTo>
                <a:cubicBezTo>
                  <a:pt x="9450" y="13163"/>
                  <a:pt x="9327" y="12994"/>
                  <a:pt x="9327" y="12656"/>
                </a:cubicBezTo>
                <a:cubicBezTo>
                  <a:pt x="9205" y="12488"/>
                  <a:pt x="9205" y="12150"/>
                  <a:pt x="9205" y="11813"/>
                </a:cubicBezTo>
                <a:cubicBezTo>
                  <a:pt x="9205" y="11644"/>
                  <a:pt x="9205" y="11306"/>
                  <a:pt x="9327" y="11138"/>
                </a:cubicBezTo>
                <a:cubicBezTo>
                  <a:pt x="9327" y="10800"/>
                  <a:pt x="9450" y="10631"/>
                  <a:pt x="9573" y="10462"/>
                </a:cubicBezTo>
                <a:cubicBezTo>
                  <a:pt x="9695" y="10294"/>
                  <a:pt x="9941" y="10294"/>
                  <a:pt x="10064" y="10125"/>
                </a:cubicBezTo>
                <a:cubicBezTo>
                  <a:pt x="10309" y="10125"/>
                  <a:pt x="10432" y="10125"/>
                  <a:pt x="10555" y="10125"/>
                </a:cubicBezTo>
                <a:cubicBezTo>
                  <a:pt x="10555" y="9450"/>
                  <a:pt x="10555" y="9450"/>
                  <a:pt x="10555" y="9450"/>
                </a:cubicBezTo>
                <a:cubicBezTo>
                  <a:pt x="11045" y="9450"/>
                  <a:pt x="11045" y="9450"/>
                  <a:pt x="11045" y="9450"/>
                </a:cubicBezTo>
                <a:cubicBezTo>
                  <a:pt x="11045" y="10125"/>
                  <a:pt x="11045" y="10125"/>
                  <a:pt x="11045" y="10125"/>
                </a:cubicBezTo>
                <a:cubicBezTo>
                  <a:pt x="11168" y="10125"/>
                  <a:pt x="11291" y="10125"/>
                  <a:pt x="11536" y="10125"/>
                </a:cubicBezTo>
                <a:cubicBezTo>
                  <a:pt x="11659" y="10294"/>
                  <a:pt x="11782" y="10294"/>
                  <a:pt x="11905" y="10462"/>
                </a:cubicBezTo>
                <a:cubicBezTo>
                  <a:pt x="12150" y="10631"/>
                  <a:pt x="12150" y="10800"/>
                  <a:pt x="12273" y="11138"/>
                </a:cubicBezTo>
                <a:cubicBezTo>
                  <a:pt x="12395" y="11306"/>
                  <a:pt x="12395" y="11475"/>
                  <a:pt x="12395" y="11813"/>
                </a:cubicBezTo>
                <a:cubicBezTo>
                  <a:pt x="11659" y="11813"/>
                  <a:pt x="11659" y="11813"/>
                  <a:pt x="11659" y="11813"/>
                </a:cubicBezTo>
                <a:cubicBezTo>
                  <a:pt x="11659" y="11475"/>
                  <a:pt x="11536" y="11306"/>
                  <a:pt x="11414" y="11138"/>
                </a:cubicBezTo>
                <a:cubicBezTo>
                  <a:pt x="11414" y="10969"/>
                  <a:pt x="11291" y="10800"/>
                  <a:pt x="11045" y="10800"/>
                </a:cubicBezTo>
                <a:cubicBezTo>
                  <a:pt x="11045" y="12825"/>
                  <a:pt x="11045" y="12825"/>
                  <a:pt x="11045" y="12825"/>
                </a:cubicBezTo>
                <a:cubicBezTo>
                  <a:pt x="11168" y="12825"/>
                  <a:pt x="11291" y="12994"/>
                  <a:pt x="11536" y="12994"/>
                </a:cubicBezTo>
                <a:cubicBezTo>
                  <a:pt x="11659" y="13163"/>
                  <a:pt x="11905" y="13331"/>
                  <a:pt x="12027" y="13500"/>
                </a:cubicBezTo>
                <a:cubicBezTo>
                  <a:pt x="12150" y="13669"/>
                  <a:pt x="12273" y="13838"/>
                  <a:pt x="12395" y="14006"/>
                </a:cubicBezTo>
                <a:cubicBezTo>
                  <a:pt x="12518" y="14175"/>
                  <a:pt x="12518" y="14513"/>
                  <a:pt x="12518" y="14850"/>
                </a:cubicBezTo>
                <a:cubicBezTo>
                  <a:pt x="12518" y="15188"/>
                  <a:pt x="12518" y="15525"/>
                  <a:pt x="12395" y="15694"/>
                </a:cubicBezTo>
                <a:moveTo>
                  <a:pt x="11536" y="14344"/>
                </a:moveTo>
                <a:cubicBezTo>
                  <a:pt x="11414" y="14175"/>
                  <a:pt x="11291" y="14175"/>
                  <a:pt x="11291" y="14006"/>
                </a:cubicBezTo>
                <a:cubicBezTo>
                  <a:pt x="11168" y="14006"/>
                  <a:pt x="11045" y="14006"/>
                  <a:pt x="11045" y="14006"/>
                </a:cubicBezTo>
                <a:cubicBezTo>
                  <a:pt x="11045" y="16031"/>
                  <a:pt x="11045" y="16031"/>
                  <a:pt x="11045" y="16031"/>
                </a:cubicBezTo>
                <a:cubicBezTo>
                  <a:pt x="11291" y="16031"/>
                  <a:pt x="11414" y="16031"/>
                  <a:pt x="11536" y="15863"/>
                </a:cubicBezTo>
                <a:cubicBezTo>
                  <a:pt x="11659" y="15694"/>
                  <a:pt x="11782" y="15356"/>
                  <a:pt x="11782" y="15019"/>
                </a:cubicBezTo>
                <a:cubicBezTo>
                  <a:pt x="11782" y="14850"/>
                  <a:pt x="11782" y="14681"/>
                  <a:pt x="11659" y="14513"/>
                </a:cubicBezTo>
                <a:cubicBezTo>
                  <a:pt x="11659" y="14513"/>
                  <a:pt x="11536" y="14344"/>
                  <a:pt x="11536" y="14344"/>
                </a:cubicBezTo>
                <a:moveTo>
                  <a:pt x="9941" y="11813"/>
                </a:moveTo>
                <a:cubicBezTo>
                  <a:pt x="9941" y="11981"/>
                  <a:pt x="9941" y="11981"/>
                  <a:pt x="9941" y="12150"/>
                </a:cubicBezTo>
                <a:cubicBezTo>
                  <a:pt x="10064" y="12319"/>
                  <a:pt x="10064" y="12319"/>
                  <a:pt x="10186" y="12488"/>
                </a:cubicBezTo>
                <a:cubicBezTo>
                  <a:pt x="10186" y="12488"/>
                  <a:pt x="10309" y="12488"/>
                  <a:pt x="10432" y="12656"/>
                </a:cubicBezTo>
                <a:cubicBezTo>
                  <a:pt x="10432" y="12656"/>
                  <a:pt x="10555" y="12656"/>
                  <a:pt x="10555" y="12656"/>
                </a:cubicBezTo>
                <a:cubicBezTo>
                  <a:pt x="10555" y="10800"/>
                  <a:pt x="10555" y="10800"/>
                  <a:pt x="10555" y="10800"/>
                </a:cubicBezTo>
                <a:cubicBezTo>
                  <a:pt x="10309" y="10800"/>
                  <a:pt x="10186" y="10969"/>
                  <a:pt x="10064" y="11138"/>
                </a:cubicBezTo>
                <a:cubicBezTo>
                  <a:pt x="9941" y="11306"/>
                  <a:pt x="9941" y="11475"/>
                  <a:pt x="9941" y="11813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A3C50"/>
                </a:solidFill>
              </a:defRPr>
            </a:pPr>
            <a:endParaRPr/>
          </a:p>
        </p:txBody>
      </p:sp>
      <p:sp>
        <p:nvSpPr>
          <p:cNvPr id="138" name="-Freeform 264">
            <a:extLst>
              <a:ext uri="{FF2B5EF4-FFF2-40B4-BE49-F238E27FC236}">
                <a16:creationId xmlns:a16="http://schemas.microsoft.com/office/drawing/2014/main" id="{38B15FEF-9719-A34A-914B-C85A46A238CB}"/>
              </a:ext>
            </a:extLst>
          </p:cNvPr>
          <p:cNvSpPr/>
          <p:nvPr/>
        </p:nvSpPr>
        <p:spPr>
          <a:xfrm>
            <a:off x="8749191" y="2189661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1782" y="8468"/>
                </a:moveTo>
                <a:cubicBezTo>
                  <a:pt x="11782" y="8100"/>
                  <a:pt x="11782" y="7855"/>
                  <a:pt x="12395" y="7855"/>
                </a:cubicBezTo>
                <a:cubicBezTo>
                  <a:pt x="13255" y="7855"/>
                  <a:pt x="13255" y="7855"/>
                  <a:pt x="13255" y="7855"/>
                </a:cubicBezTo>
                <a:cubicBezTo>
                  <a:pt x="13255" y="6382"/>
                  <a:pt x="13255" y="6382"/>
                  <a:pt x="13255" y="6382"/>
                </a:cubicBezTo>
                <a:cubicBezTo>
                  <a:pt x="11905" y="6382"/>
                  <a:pt x="11905" y="6382"/>
                  <a:pt x="11905" y="6382"/>
                </a:cubicBezTo>
                <a:cubicBezTo>
                  <a:pt x="10309" y="6382"/>
                  <a:pt x="9818" y="7118"/>
                  <a:pt x="9818" y="8345"/>
                </a:cubicBezTo>
                <a:cubicBezTo>
                  <a:pt x="9818" y="9327"/>
                  <a:pt x="9818" y="9327"/>
                  <a:pt x="9818" y="9327"/>
                </a:cubicBezTo>
                <a:cubicBezTo>
                  <a:pt x="8836" y="9327"/>
                  <a:pt x="8836" y="9327"/>
                  <a:pt x="8836" y="9327"/>
                </a:cubicBezTo>
                <a:cubicBezTo>
                  <a:pt x="8836" y="10800"/>
                  <a:pt x="8836" y="10800"/>
                  <a:pt x="8836" y="10800"/>
                </a:cubicBezTo>
                <a:cubicBezTo>
                  <a:pt x="9818" y="10800"/>
                  <a:pt x="9818" y="10800"/>
                  <a:pt x="9818" y="10800"/>
                </a:cubicBezTo>
                <a:cubicBezTo>
                  <a:pt x="9818" y="15218"/>
                  <a:pt x="9818" y="15218"/>
                  <a:pt x="9818" y="15218"/>
                </a:cubicBezTo>
                <a:cubicBezTo>
                  <a:pt x="11782" y="15218"/>
                  <a:pt x="11782" y="15218"/>
                  <a:pt x="11782" y="15218"/>
                </a:cubicBezTo>
                <a:cubicBezTo>
                  <a:pt x="11782" y="10800"/>
                  <a:pt x="11782" y="10800"/>
                  <a:pt x="11782" y="10800"/>
                </a:cubicBezTo>
                <a:cubicBezTo>
                  <a:pt x="13132" y="10800"/>
                  <a:pt x="13132" y="10800"/>
                  <a:pt x="13132" y="10800"/>
                </a:cubicBezTo>
                <a:cubicBezTo>
                  <a:pt x="13255" y="9327"/>
                  <a:pt x="13255" y="9327"/>
                  <a:pt x="13255" y="9327"/>
                </a:cubicBezTo>
                <a:cubicBezTo>
                  <a:pt x="11782" y="9327"/>
                  <a:pt x="11782" y="9327"/>
                  <a:pt x="11782" y="9327"/>
                </a:cubicBezTo>
                <a:lnTo>
                  <a:pt x="11782" y="8468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-Freeform 263">
            <a:extLst>
              <a:ext uri="{FF2B5EF4-FFF2-40B4-BE49-F238E27FC236}">
                <a16:creationId xmlns:a16="http://schemas.microsoft.com/office/drawing/2014/main" id="{9604A00F-713C-F847-9473-61591D935A81}"/>
              </a:ext>
            </a:extLst>
          </p:cNvPr>
          <p:cNvSpPr/>
          <p:nvPr/>
        </p:nvSpPr>
        <p:spPr>
          <a:xfrm>
            <a:off x="8749191" y="3456177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55" y="6995"/>
                </a:moveTo>
                <a:cubicBezTo>
                  <a:pt x="15586" y="7241"/>
                  <a:pt x="15095" y="7364"/>
                  <a:pt x="14605" y="7486"/>
                </a:cubicBezTo>
                <a:cubicBezTo>
                  <a:pt x="14236" y="7118"/>
                  <a:pt x="13745" y="6873"/>
                  <a:pt x="13132" y="6873"/>
                </a:cubicBezTo>
                <a:cubicBezTo>
                  <a:pt x="12027" y="6873"/>
                  <a:pt x="11168" y="7732"/>
                  <a:pt x="11168" y="8836"/>
                </a:cubicBezTo>
                <a:cubicBezTo>
                  <a:pt x="11168" y="8959"/>
                  <a:pt x="11168" y="9205"/>
                  <a:pt x="11168" y="9327"/>
                </a:cubicBezTo>
                <a:cubicBezTo>
                  <a:pt x="9573" y="9205"/>
                  <a:pt x="8100" y="8468"/>
                  <a:pt x="7118" y="7241"/>
                </a:cubicBezTo>
                <a:cubicBezTo>
                  <a:pt x="6873" y="7486"/>
                  <a:pt x="6750" y="7855"/>
                  <a:pt x="6750" y="8223"/>
                </a:cubicBezTo>
                <a:cubicBezTo>
                  <a:pt x="6750" y="8959"/>
                  <a:pt x="7118" y="9573"/>
                  <a:pt x="7732" y="9941"/>
                </a:cubicBezTo>
                <a:cubicBezTo>
                  <a:pt x="7364" y="9818"/>
                  <a:pt x="6995" y="9818"/>
                  <a:pt x="6750" y="9695"/>
                </a:cubicBezTo>
                <a:cubicBezTo>
                  <a:pt x="6750" y="9695"/>
                  <a:pt x="6750" y="9695"/>
                  <a:pt x="6750" y="9695"/>
                </a:cubicBezTo>
                <a:cubicBezTo>
                  <a:pt x="6750" y="10677"/>
                  <a:pt x="7486" y="11414"/>
                  <a:pt x="8345" y="11659"/>
                </a:cubicBezTo>
                <a:cubicBezTo>
                  <a:pt x="8223" y="11659"/>
                  <a:pt x="8100" y="11659"/>
                  <a:pt x="7855" y="11659"/>
                </a:cubicBezTo>
                <a:cubicBezTo>
                  <a:pt x="7732" y="11659"/>
                  <a:pt x="7609" y="11659"/>
                  <a:pt x="7486" y="11659"/>
                </a:cubicBezTo>
                <a:cubicBezTo>
                  <a:pt x="7732" y="12395"/>
                  <a:pt x="8468" y="13009"/>
                  <a:pt x="9327" y="13009"/>
                </a:cubicBezTo>
                <a:cubicBezTo>
                  <a:pt x="8714" y="13500"/>
                  <a:pt x="7855" y="13868"/>
                  <a:pt x="6873" y="13868"/>
                </a:cubicBezTo>
                <a:cubicBezTo>
                  <a:pt x="6750" y="13868"/>
                  <a:pt x="6505" y="13868"/>
                  <a:pt x="6382" y="13868"/>
                </a:cubicBezTo>
                <a:cubicBezTo>
                  <a:pt x="7241" y="14359"/>
                  <a:pt x="8345" y="14727"/>
                  <a:pt x="9450" y="14727"/>
                </a:cubicBezTo>
                <a:cubicBezTo>
                  <a:pt x="13132" y="14727"/>
                  <a:pt x="15218" y="11659"/>
                  <a:pt x="15218" y="9082"/>
                </a:cubicBezTo>
                <a:cubicBezTo>
                  <a:pt x="15218" y="8959"/>
                  <a:pt x="15218" y="8959"/>
                  <a:pt x="15218" y="8836"/>
                </a:cubicBezTo>
                <a:cubicBezTo>
                  <a:pt x="15586" y="8591"/>
                  <a:pt x="15955" y="8223"/>
                  <a:pt x="16200" y="7855"/>
                </a:cubicBezTo>
                <a:cubicBezTo>
                  <a:pt x="15832" y="7977"/>
                  <a:pt x="15464" y="8100"/>
                  <a:pt x="15095" y="8100"/>
                </a:cubicBezTo>
                <a:cubicBezTo>
                  <a:pt x="15464" y="7855"/>
                  <a:pt x="15832" y="7486"/>
                  <a:pt x="15955" y="6995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" name="-Freeform 268">
            <a:extLst>
              <a:ext uri="{FF2B5EF4-FFF2-40B4-BE49-F238E27FC236}">
                <a16:creationId xmlns:a16="http://schemas.microsoft.com/office/drawing/2014/main" id="{3A9DDD2A-FA52-A241-B0DD-DFC0CCF66C72}"/>
              </a:ext>
            </a:extLst>
          </p:cNvPr>
          <p:cNvSpPr/>
          <p:nvPr/>
        </p:nvSpPr>
        <p:spPr>
          <a:xfrm>
            <a:off x="9566067" y="2814248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  <a:moveTo>
                  <a:pt x="10800" y="11168"/>
                </a:moveTo>
                <a:cubicBezTo>
                  <a:pt x="10555" y="11045"/>
                  <a:pt x="10309" y="10677"/>
                  <a:pt x="10309" y="10677"/>
                </a:cubicBezTo>
                <a:cubicBezTo>
                  <a:pt x="10309" y="10555"/>
                  <a:pt x="10309" y="10432"/>
                  <a:pt x="10677" y="10186"/>
                </a:cubicBezTo>
                <a:cubicBezTo>
                  <a:pt x="11168" y="9818"/>
                  <a:pt x="11414" y="9327"/>
                  <a:pt x="11414" y="8836"/>
                </a:cubicBezTo>
                <a:cubicBezTo>
                  <a:pt x="11414" y="8345"/>
                  <a:pt x="11291" y="7977"/>
                  <a:pt x="11045" y="7609"/>
                </a:cubicBezTo>
                <a:cubicBezTo>
                  <a:pt x="11291" y="7609"/>
                  <a:pt x="11291" y="7609"/>
                  <a:pt x="11291" y="7609"/>
                </a:cubicBezTo>
                <a:cubicBezTo>
                  <a:pt x="12273" y="6873"/>
                  <a:pt x="12273" y="6873"/>
                  <a:pt x="12273" y="6873"/>
                </a:cubicBezTo>
                <a:cubicBezTo>
                  <a:pt x="9450" y="6873"/>
                  <a:pt x="9450" y="6873"/>
                  <a:pt x="9450" y="6873"/>
                </a:cubicBezTo>
                <a:cubicBezTo>
                  <a:pt x="8345" y="6873"/>
                  <a:pt x="7364" y="7732"/>
                  <a:pt x="7364" y="8714"/>
                </a:cubicBezTo>
                <a:cubicBezTo>
                  <a:pt x="7364" y="9818"/>
                  <a:pt x="8100" y="10555"/>
                  <a:pt x="9082" y="10677"/>
                </a:cubicBezTo>
                <a:cubicBezTo>
                  <a:pt x="9082" y="10677"/>
                  <a:pt x="9082" y="10800"/>
                  <a:pt x="9082" y="10923"/>
                </a:cubicBezTo>
                <a:cubicBezTo>
                  <a:pt x="9082" y="11045"/>
                  <a:pt x="9205" y="11168"/>
                  <a:pt x="9205" y="11291"/>
                </a:cubicBezTo>
                <a:cubicBezTo>
                  <a:pt x="7977" y="11291"/>
                  <a:pt x="6873" y="12150"/>
                  <a:pt x="6873" y="13132"/>
                </a:cubicBezTo>
                <a:cubicBezTo>
                  <a:pt x="6873" y="14114"/>
                  <a:pt x="7855" y="14727"/>
                  <a:pt x="9327" y="14727"/>
                </a:cubicBezTo>
                <a:cubicBezTo>
                  <a:pt x="10800" y="14727"/>
                  <a:pt x="11659" y="13745"/>
                  <a:pt x="11659" y="12886"/>
                </a:cubicBezTo>
                <a:cubicBezTo>
                  <a:pt x="11659" y="12150"/>
                  <a:pt x="11414" y="11659"/>
                  <a:pt x="10800" y="11168"/>
                </a:cubicBezTo>
                <a:moveTo>
                  <a:pt x="8591" y="8714"/>
                </a:moveTo>
                <a:cubicBezTo>
                  <a:pt x="8468" y="8345"/>
                  <a:pt x="8591" y="7977"/>
                  <a:pt x="8714" y="7855"/>
                </a:cubicBezTo>
                <a:cubicBezTo>
                  <a:pt x="8836" y="7732"/>
                  <a:pt x="8959" y="7609"/>
                  <a:pt x="9205" y="7609"/>
                </a:cubicBezTo>
                <a:cubicBezTo>
                  <a:pt x="9205" y="7364"/>
                  <a:pt x="9205" y="7364"/>
                  <a:pt x="9205" y="7364"/>
                </a:cubicBezTo>
                <a:cubicBezTo>
                  <a:pt x="9205" y="7609"/>
                  <a:pt x="9205" y="7609"/>
                  <a:pt x="9205" y="7609"/>
                </a:cubicBezTo>
                <a:cubicBezTo>
                  <a:pt x="9695" y="7609"/>
                  <a:pt x="10064" y="8223"/>
                  <a:pt x="10186" y="8836"/>
                </a:cubicBezTo>
                <a:cubicBezTo>
                  <a:pt x="10186" y="9205"/>
                  <a:pt x="10186" y="9573"/>
                  <a:pt x="9941" y="9818"/>
                </a:cubicBezTo>
                <a:cubicBezTo>
                  <a:pt x="9818" y="9941"/>
                  <a:pt x="9695" y="9941"/>
                  <a:pt x="9573" y="9941"/>
                </a:cubicBezTo>
                <a:cubicBezTo>
                  <a:pt x="9573" y="9941"/>
                  <a:pt x="9573" y="9941"/>
                  <a:pt x="9573" y="9941"/>
                </a:cubicBezTo>
                <a:cubicBezTo>
                  <a:pt x="9082" y="9941"/>
                  <a:pt x="8591" y="9450"/>
                  <a:pt x="8591" y="8714"/>
                </a:cubicBezTo>
                <a:moveTo>
                  <a:pt x="9327" y="13991"/>
                </a:moveTo>
                <a:cubicBezTo>
                  <a:pt x="8591" y="13991"/>
                  <a:pt x="8100" y="13500"/>
                  <a:pt x="8100" y="12886"/>
                </a:cubicBezTo>
                <a:cubicBezTo>
                  <a:pt x="8100" y="12395"/>
                  <a:pt x="8714" y="11905"/>
                  <a:pt x="9450" y="11905"/>
                </a:cubicBezTo>
                <a:cubicBezTo>
                  <a:pt x="9450" y="11782"/>
                  <a:pt x="9450" y="11782"/>
                  <a:pt x="9450" y="11782"/>
                </a:cubicBezTo>
                <a:cubicBezTo>
                  <a:pt x="9450" y="11782"/>
                  <a:pt x="9450" y="11782"/>
                  <a:pt x="9450" y="11782"/>
                </a:cubicBezTo>
                <a:cubicBezTo>
                  <a:pt x="9450" y="11905"/>
                  <a:pt x="9450" y="11905"/>
                  <a:pt x="9450" y="11905"/>
                </a:cubicBezTo>
                <a:cubicBezTo>
                  <a:pt x="9573" y="11905"/>
                  <a:pt x="9818" y="11905"/>
                  <a:pt x="9941" y="12027"/>
                </a:cubicBezTo>
                <a:cubicBezTo>
                  <a:pt x="10064" y="12150"/>
                  <a:pt x="10064" y="12150"/>
                  <a:pt x="10064" y="12150"/>
                </a:cubicBezTo>
                <a:cubicBezTo>
                  <a:pt x="10432" y="12395"/>
                  <a:pt x="10677" y="12518"/>
                  <a:pt x="10677" y="12764"/>
                </a:cubicBezTo>
                <a:cubicBezTo>
                  <a:pt x="10677" y="12886"/>
                  <a:pt x="10677" y="12886"/>
                  <a:pt x="10677" y="13009"/>
                </a:cubicBezTo>
                <a:cubicBezTo>
                  <a:pt x="10677" y="13623"/>
                  <a:pt x="10186" y="13991"/>
                  <a:pt x="9327" y="13991"/>
                </a:cubicBezTo>
                <a:moveTo>
                  <a:pt x="14727" y="7364"/>
                </a:moveTo>
                <a:cubicBezTo>
                  <a:pt x="13745" y="7364"/>
                  <a:pt x="13745" y="7364"/>
                  <a:pt x="13745" y="7364"/>
                </a:cubicBezTo>
                <a:cubicBezTo>
                  <a:pt x="13745" y="8836"/>
                  <a:pt x="13745" y="8836"/>
                  <a:pt x="13745" y="8836"/>
                </a:cubicBezTo>
                <a:cubicBezTo>
                  <a:pt x="12273" y="8836"/>
                  <a:pt x="12273" y="8836"/>
                  <a:pt x="12273" y="8836"/>
                </a:cubicBezTo>
                <a:cubicBezTo>
                  <a:pt x="12273" y="9818"/>
                  <a:pt x="12273" y="9818"/>
                  <a:pt x="12273" y="9818"/>
                </a:cubicBezTo>
                <a:cubicBezTo>
                  <a:pt x="13745" y="9818"/>
                  <a:pt x="13745" y="9818"/>
                  <a:pt x="13745" y="9818"/>
                </a:cubicBezTo>
                <a:cubicBezTo>
                  <a:pt x="13745" y="11291"/>
                  <a:pt x="13745" y="11291"/>
                  <a:pt x="13745" y="11291"/>
                </a:cubicBezTo>
                <a:cubicBezTo>
                  <a:pt x="14727" y="11291"/>
                  <a:pt x="14727" y="11291"/>
                  <a:pt x="14727" y="11291"/>
                </a:cubicBezTo>
                <a:cubicBezTo>
                  <a:pt x="14727" y="9818"/>
                  <a:pt x="14727" y="9818"/>
                  <a:pt x="14727" y="9818"/>
                </a:cubicBezTo>
                <a:cubicBezTo>
                  <a:pt x="16200" y="9818"/>
                  <a:pt x="16200" y="9818"/>
                  <a:pt x="16200" y="9818"/>
                </a:cubicBezTo>
                <a:cubicBezTo>
                  <a:pt x="16200" y="8836"/>
                  <a:pt x="16200" y="8836"/>
                  <a:pt x="16200" y="8836"/>
                </a:cubicBezTo>
                <a:cubicBezTo>
                  <a:pt x="14727" y="8836"/>
                  <a:pt x="14727" y="8836"/>
                  <a:pt x="14727" y="8836"/>
                </a:cubicBezTo>
                <a:lnTo>
                  <a:pt x="14727" y="7364"/>
                </a:lnTo>
                <a:close/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" name="-Freeform 269">
            <a:extLst>
              <a:ext uri="{FF2B5EF4-FFF2-40B4-BE49-F238E27FC236}">
                <a16:creationId xmlns:a16="http://schemas.microsoft.com/office/drawing/2014/main" id="{92F93AD7-70CA-D34E-ADA0-8E7DE501CEF3}"/>
              </a:ext>
            </a:extLst>
          </p:cNvPr>
          <p:cNvSpPr/>
          <p:nvPr/>
        </p:nvSpPr>
        <p:spPr>
          <a:xfrm>
            <a:off x="8753005" y="2814248"/>
            <a:ext cx="409102" cy="40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6873"/>
                </a:moveTo>
                <a:cubicBezTo>
                  <a:pt x="7364" y="6873"/>
                  <a:pt x="6873" y="7364"/>
                  <a:pt x="6873" y="7855"/>
                </a:cubicBezTo>
                <a:cubicBezTo>
                  <a:pt x="6873" y="8345"/>
                  <a:pt x="7364" y="8836"/>
                  <a:pt x="7855" y="8836"/>
                </a:cubicBezTo>
                <a:cubicBezTo>
                  <a:pt x="8345" y="8836"/>
                  <a:pt x="8836" y="8345"/>
                  <a:pt x="8836" y="7855"/>
                </a:cubicBezTo>
                <a:cubicBezTo>
                  <a:pt x="8836" y="7364"/>
                  <a:pt x="8345" y="6873"/>
                  <a:pt x="7855" y="6873"/>
                </a:cubicBezTo>
                <a:moveTo>
                  <a:pt x="6873" y="14727"/>
                </a:moveTo>
                <a:cubicBezTo>
                  <a:pt x="8836" y="14727"/>
                  <a:pt x="8836" y="14727"/>
                  <a:pt x="8836" y="14727"/>
                </a:cubicBezTo>
                <a:cubicBezTo>
                  <a:pt x="8836" y="9327"/>
                  <a:pt x="8836" y="9327"/>
                  <a:pt x="8836" y="9327"/>
                </a:cubicBezTo>
                <a:cubicBezTo>
                  <a:pt x="6873" y="9327"/>
                  <a:pt x="6873" y="9327"/>
                  <a:pt x="6873" y="9327"/>
                </a:cubicBezTo>
                <a:lnTo>
                  <a:pt x="6873" y="14727"/>
                </a:lnTo>
                <a:close/>
                <a:moveTo>
                  <a:pt x="13377" y="9327"/>
                </a:moveTo>
                <a:cubicBezTo>
                  <a:pt x="12027" y="9327"/>
                  <a:pt x="11782" y="10186"/>
                  <a:pt x="11782" y="10186"/>
                </a:cubicBezTo>
                <a:cubicBezTo>
                  <a:pt x="11782" y="9327"/>
                  <a:pt x="11782" y="9327"/>
                  <a:pt x="11782" y="9327"/>
                </a:cubicBezTo>
                <a:cubicBezTo>
                  <a:pt x="9818" y="9327"/>
                  <a:pt x="9818" y="9327"/>
                  <a:pt x="9818" y="9327"/>
                </a:cubicBezTo>
                <a:cubicBezTo>
                  <a:pt x="9818" y="14727"/>
                  <a:pt x="9818" y="14727"/>
                  <a:pt x="9818" y="14727"/>
                </a:cubicBezTo>
                <a:cubicBezTo>
                  <a:pt x="11782" y="14727"/>
                  <a:pt x="11782" y="14727"/>
                  <a:pt x="11782" y="14727"/>
                </a:cubicBezTo>
                <a:cubicBezTo>
                  <a:pt x="11782" y="11782"/>
                  <a:pt x="11782" y="11782"/>
                  <a:pt x="11782" y="11782"/>
                </a:cubicBezTo>
                <a:cubicBezTo>
                  <a:pt x="11782" y="11782"/>
                  <a:pt x="11782" y="10800"/>
                  <a:pt x="12641" y="10800"/>
                </a:cubicBezTo>
                <a:cubicBezTo>
                  <a:pt x="13132" y="10800"/>
                  <a:pt x="13255" y="11291"/>
                  <a:pt x="13255" y="11782"/>
                </a:cubicBezTo>
                <a:cubicBezTo>
                  <a:pt x="13255" y="14727"/>
                  <a:pt x="13255" y="14727"/>
                  <a:pt x="13255" y="14727"/>
                </a:cubicBezTo>
                <a:cubicBezTo>
                  <a:pt x="15218" y="14727"/>
                  <a:pt x="15218" y="14727"/>
                  <a:pt x="15218" y="14727"/>
                </a:cubicBezTo>
                <a:cubicBezTo>
                  <a:pt x="15218" y="11782"/>
                  <a:pt x="15218" y="11782"/>
                  <a:pt x="15218" y="11782"/>
                </a:cubicBezTo>
                <a:cubicBezTo>
                  <a:pt x="15218" y="10186"/>
                  <a:pt x="14605" y="9327"/>
                  <a:pt x="13377" y="9327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" name="-Freeform 266">
            <a:extLst>
              <a:ext uri="{FF2B5EF4-FFF2-40B4-BE49-F238E27FC236}">
                <a16:creationId xmlns:a16="http://schemas.microsoft.com/office/drawing/2014/main" id="{F43589C9-41EB-CC4D-AFA2-35995DD68E46}"/>
              </a:ext>
            </a:extLst>
          </p:cNvPr>
          <p:cNvSpPr/>
          <p:nvPr/>
        </p:nvSpPr>
        <p:spPr>
          <a:xfrm>
            <a:off x="9566067" y="2189661"/>
            <a:ext cx="409102" cy="409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77" y="6382"/>
                </a:moveTo>
                <a:cubicBezTo>
                  <a:pt x="10432" y="6382"/>
                  <a:pt x="10309" y="6382"/>
                  <a:pt x="10064" y="6505"/>
                </a:cubicBezTo>
                <a:cubicBezTo>
                  <a:pt x="9695" y="6505"/>
                  <a:pt x="9205" y="6627"/>
                  <a:pt x="8959" y="6873"/>
                </a:cubicBezTo>
                <a:cubicBezTo>
                  <a:pt x="8100" y="7364"/>
                  <a:pt x="7486" y="7855"/>
                  <a:pt x="7118" y="8836"/>
                </a:cubicBezTo>
                <a:cubicBezTo>
                  <a:pt x="6995" y="8959"/>
                  <a:pt x="6995" y="9205"/>
                  <a:pt x="6995" y="9327"/>
                </a:cubicBezTo>
                <a:cubicBezTo>
                  <a:pt x="6627" y="10432"/>
                  <a:pt x="7241" y="11536"/>
                  <a:pt x="7855" y="11905"/>
                </a:cubicBezTo>
                <a:cubicBezTo>
                  <a:pt x="7977" y="12027"/>
                  <a:pt x="8223" y="12150"/>
                  <a:pt x="8345" y="12027"/>
                </a:cubicBezTo>
                <a:cubicBezTo>
                  <a:pt x="8468" y="11905"/>
                  <a:pt x="8345" y="11782"/>
                  <a:pt x="8468" y="11659"/>
                </a:cubicBezTo>
                <a:cubicBezTo>
                  <a:pt x="8468" y="11536"/>
                  <a:pt x="8591" y="11414"/>
                  <a:pt x="8468" y="11291"/>
                </a:cubicBezTo>
                <a:cubicBezTo>
                  <a:pt x="8468" y="11168"/>
                  <a:pt x="8345" y="11045"/>
                  <a:pt x="8223" y="10923"/>
                </a:cubicBezTo>
                <a:cubicBezTo>
                  <a:pt x="8100" y="10677"/>
                  <a:pt x="8100" y="10432"/>
                  <a:pt x="7977" y="10064"/>
                </a:cubicBezTo>
                <a:cubicBezTo>
                  <a:pt x="7977" y="10064"/>
                  <a:pt x="7977" y="9941"/>
                  <a:pt x="7977" y="9941"/>
                </a:cubicBezTo>
                <a:cubicBezTo>
                  <a:pt x="8100" y="9573"/>
                  <a:pt x="8100" y="9327"/>
                  <a:pt x="8223" y="8959"/>
                </a:cubicBezTo>
                <a:cubicBezTo>
                  <a:pt x="8591" y="8223"/>
                  <a:pt x="9205" y="7732"/>
                  <a:pt x="10064" y="7486"/>
                </a:cubicBezTo>
                <a:cubicBezTo>
                  <a:pt x="10309" y="7364"/>
                  <a:pt x="10923" y="7241"/>
                  <a:pt x="11168" y="7364"/>
                </a:cubicBezTo>
                <a:cubicBezTo>
                  <a:pt x="11414" y="7364"/>
                  <a:pt x="11536" y="7364"/>
                  <a:pt x="11782" y="7486"/>
                </a:cubicBezTo>
                <a:cubicBezTo>
                  <a:pt x="12395" y="7609"/>
                  <a:pt x="12886" y="7977"/>
                  <a:pt x="13132" y="8591"/>
                </a:cubicBezTo>
                <a:cubicBezTo>
                  <a:pt x="13255" y="8959"/>
                  <a:pt x="13377" y="9695"/>
                  <a:pt x="13255" y="10186"/>
                </a:cubicBezTo>
                <a:cubicBezTo>
                  <a:pt x="13132" y="10432"/>
                  <a:pt x="13132" y="10677"/>
                  <a:pt x="13132" y="10800"/>
                </a:cubicBezTo>
                <a:cubicBezTo>
                  <a:pt x="12886" y="11536"/>
                  <a:pt x="12518" y="12273"/>
                  <a:pt x="11659" y="12518"/>
                </a:cubicBezTo>
                <a:cubicBezTo>
                  <a:pt x="11168" y="12641"/>
                  <a:pt x="10677" y="12273"/>
                  <a:pt x="10555" y="11905"/>
                </a:cubicBezTo>
                <a:cubicBezTo>
                  <a:pt x="10555" y="11905"/>
                  <a:pt x="10432" y="11659"/>
                  <a:pt x="10555" y="11536"/>
                </a:cubicBezTo>
                <a:cubicBezTo>
                  <a:pt x="10677" y="10923"/>
                  <a:pt x="10923" y="10309"/>
                  <a:pt x="11045" y="9695"/>
                </a:cubicBezTo>
                <a:cubicBezTo>
                  <a:pt x="11168" y="9205"/>
                  <a:pt x="10923" y="8714"/>
                  <a:pt x="10432" y="8591"/>
                </a:cubicBezTo>
                <a:cubicBezTo>
                  <a:pt x="9818" y="8468"/>
                  <a:pt x="9450" y="8959"/>
                  <a:pt x="9327" y="9327"/>
                </a:cubicBezTo>
                <a:cubicBezTo>
                  <a:pt x="9205" y="9573"/>
                  <a:pt x="9082" y="10064"/>
                  <a:pt x="9205" y="10432"/>
                </a:cubicBezTo>
                <a:cubicBezTo>
                  <a:pt x="9205" y="10555"/>
                  <a:pt x="9327" y="10923"/>
                  <a:pt x="9327" y="11045"/>
                </a:cubicBezTo>
                <a:cubicBezTo>
                  <a:pt x="9205" y="11414"/>
                  <a:pt x="9082" y="12027"/>
                  <a:pt x="8959" y="12395"/>
                </a:cubicBezTo>
                <a:cubicBezTo>
                  <a:pt x="8836" y="12886"/>
                  <a:pt x="8714" y="13377"/>
                  <a:pt x="8591" y="13868"/>
                </a:cubicBezTo>
                <a:cubicBezTo>
                  <a:pt x="8591" y="14114"/>
                  <a:pt x="8591" y="14359"/>
                  <a:pt x="8468" y="14605"/>
                </a:cubicBezTo>
                <a:cubicBezTo>
                  <a:pt x="8468" y="14850"/>
                  <a:pt x="8468" y="14850"/>
                  <a:pt x="8468" y="14850"/>
                </a:cubicBezTo>
                <a:cubicBezTo>
                  <a:pt x="8468" y="15095"/>
                  <a:pt x="8468" y="15464"/>
                  <a:pt x="8468" y="15709"/>
                </a:cubicBezTo>
                <a:cubicBezTo>
                  <a:pt x="8591" y="15832"/>
                  <a:pt x="8468" y="15955"/>
                  <a:pt x="8591" y="16077"/>
                </a:cubicBezTo>
                <a:cubicBezTo>
                  <a:pt x="8591" y="16200"/>
                  <a:pt x="8591" y="16200"/>
                  <a:pt x="8591" y="16200"/>
                </a:cubicBezTo>
                <a:cubicBezTo>
                  <a:pt x="8836" y="16200"/>
                  <a:pt x="9082" y="15709"/>
                  <a:pt x="9205" y="15464"/>
                </a:cubicBezTo>
                <a:cubicBezTo>
                  <a:pt x="9327" y="15218"/>
                  <a:pt x="9573" y="14850"/>
                  <a:pt x="9695" y="14605"/>
                </a:cubicBezTo>
                <a:cubicBezTo>
                  <a:pt x="9818" y="14236"/>
                  <a:pt x="9818" y="13868"/>
                  <a:pt x="9941" y="13623"/>
                </a:cubicBezTo>
                <a:cubicBezTo>
                  <a:pt x="10064" y="13377"/>
                  <a:pt x="10186" y="13009"/>
                  <a:pt x="10186" y="12764"/>
                </a:cubicBezTo>
                <a:cubicBezTo>
                  <a:pt x="10186" y="12764"/>
                  <a:pt x="10186" y="12764"/>
                  <a:pt x="10186" y="12764"/>
                </a:cubicBezTo>
                <a:cubicBezTo>
                  <a:pt x="10186" y="12886"/>
                  <a:pt x="10309" y="13009"/>
                  <a:pt x="10432" y="13132"/>
                </a:cubicBezTo>
                <a:cubicBezTo>
                  <a:pt x="10800" y="13377"/>
                  <a:pt x="11414" y="13623"/>
                  <a:pt x="12150" y="13500"/>
                </a:cubicBezTo>
                <a:cubicBezTo>
                  <a:pt x="12886" y="13255"/>
                  <a:pt x="13500" y="12886"/>
                  <a:pt x="13868" y="12395"/>
                </a:cubicBezTo>
                <a:cubicBezTo>
                  <a:pt x="14114" y="12027"/>
                  <a:pt x="14359" y="11536"/>
                  <a:pt x="14482" y="11045"/>
                </a:cubicBezTo>
                <a:cubicBezTo>
                  <a:pt x="14605" y="10800"/>
                  <a:pt x="14605" y="10555"/>
                  <a:pt x="14727" y="10309"/>
                </a:cubicBezTo>
                <a:cubicBezTo>
                  <a:pt x="14850" y="9573"/>
                  <a:pt x="14605" y="8836"/>
                  <a:pt x="14482" y="8345"/>
                </a:cubicBezTo>
                <a:cubicBezTo>
                  <a:pt x="13868" y="7118"/>
                  <a:pt x="12641" y="6382"/>
                  <a:pt x="10677" y="6382"/>
                </a:cubicBezTo>
                <a:moveTo>
                  <a:pt x="10800" y="0"/>
                </a:moveTo>
                <a:cubicBezTo>
                  <a:pt x="4786" y="0"/>
                  <a:pt x="0" y="4786"/>
                  <a:pt x="0" y="10800"/>
                </a:cubicBezTo>
                <a:cubicBezTo>
                  <a:pt x="0" y="16814"/>
                  <a:pt x="4786" y="21600"/>
                  <a:pt x="10800" y="21600"/>
                </a:cubicBezTo>
                <a:cubicBezTo>
                  <a:pt x="16814" y="21600"/>
                  <a:pt x="21600" y="16814"/>
                  <a:pt x="21600" y="10800"/>
                </a:cubicBezTo>
                <a:cubicBezTo>
                  <a:pt x="21600" y="4786"/>
                  <a:pt x="16814" y="0"/>
                  <a:pt x="10800" y="0"/>
                </a:cubicBezTo>
                <a:moveTo>
                  <a:pt x="10800" y="20618"/>
                </a:moveTo>
                <a:cubicBezTo>
                  <a:pt x="5400" y="20618"/>
                  <a:pt x="982" y="16200"/>
                  <a:pt x="982" y="10800"/>
                </a:cubicBezTo>
                <a:cubicBezTo>
                  <a:pt x="982" y="5400"/>
                  <a:pt x="5400" y="982"/>
                  <a:pt x="10800" y="982"/>
                </a:cubicBezTo>
                <a:cubicBezTo>
                  <a:pt x="16200" y="982"/>
                  <a:pt x="20618" y="5400"/>
                  <a:pt x="20618" y="10800"/>
                </a:cubicBezTo>
                <a:cubicBezTo>
                  <a:pt x="20618" y="16200"/>
                  <a:pt x="16200" y="20618"/>
                  <a:pt x="10800" y="20618"/>
                </a:cubicBezTo>
              </a:path>
            </a:pathLst>
          </a:custGeom>
          <a:solidFill>
            <a:srgbClr val="0A3C5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88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5BE4AC5-910F-9647-8AB4-2033F629DB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 Here Lorem Ipsum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81D729-BFFE-7C46-8605-173E72F9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93360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5766143-6C70-D24D-A863-A044B0737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966" y="5502583"/>
            <a:ext cx="5407201" cy="840027"/>
          </a:xfrm>
        </p:spPr>
        <p:txBody>
          <a:bodyPr anchor="t">
            <a:normAutofit/>
          </a:bodyPr>
          <a:lstStyle/>
          <a:p>
            <a:r>
              <a:rPr lang="en-US" dirty="0"/>
              <a:t>Subtitle Here Lorem Ipsum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6BA0-6034-F544-9708-80F91849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1409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560F-795C-504D-9F46-231CE7D883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8CFCC-9EDA-D44F-92DD-915408D6B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b="0" dirty="0"/>
              <a:t>Lorem ipsum dolor sit </a:t>
            </a:r>
            <a:r>
              <a:rPr lang="en-US" b="0" dirty="0" err="1"/>
              <a:t>amet</a:t>
            </a:r>
            <a:r>
              <a:rPr lang="en-US" b="0" dirty="0"/>
              <a:t>, </a:t>
            </a:r>
            <a:r>
              <a:rPr lang="en-US" b="0" dirty="0" err="1"/>
              <a:t>consectetuer</a:t>
            </a:r>
            <a:r>
              <a:rPr lang="en-US" b="0" dirty="0"/>
              <a:t> </a:t>
            </a:r>
            <a:r>
              <a:rPr lang="en-US" b="0" dirty="0" err="1"/>
              <a:t>adipiscing</a:t>
            </a:r>
            <a:r>
              <a:rPr lang="en-US" b="0" dirty="0"/>
              <a:t> </a:t>
            </a:r>
            <a:r>
              <a:rPr lang="en-US" b="0" dirty="0" err="1"/>
              <a:t>elit</a:t>
            </a:r>
            <a:r>
              <a:rPr lang="en-US" b="0" dirty="0"/>
              <a:t>. Maecenas </a:t>
            </a:r>
            <a:r>
              <a:rPr lang="en-US" b="0" dirty="0" err="1"/>
              <a:t>porttitor</a:t>
            </a:r>
            <a:r>
              <a:rPr lang="en-US" b="0" dirty="0"/>
              <a:t> </a:t>
            </a:r>
            <a:r>
              <a:rPr lang="en-US" b="0" dirty="0" err="1"/>
              <a:t>congue</a:t>
            </a:r>
            <a:r>
              <a:rPr lang="en-US" b="0" dirty="0"/>
              <a:t> </a:t>
            </a:r>
            <a:r>
              <a:rPr lang="en-US" b="0" dirty="0" err="1"/>
              <a:t>massa</a:t>
            </a:r>
            <a:r>
              <a:rPr lang="en-US" b="0" dirty="0"/>
              <a:t>. </a:t>
            </a:r>
            <a:r>
              <a:rPr lang="en-US" b="0" dirty="0" err="1"/>
              <a:t>Fusce</a:t>
            </a:r>
            <a:r>
              <a:rPr lang="en-US" b="0" dirty="0"/>
              <a:t> </a:t>
            </a:r>
            <a:r>
              <a:rPr lang="en-US" b="0" dirty="0" err="1"/>
              <a:t>posuere</a:t>
            </a:r>
            <a:r>
              <a:rPr lang="en-US" b="0" dirty="0"/>
              <a:t>, magna sed pulvinar </a:t>
            </a:r>
            <a:r>
              <a:rPr lang="en-US" b="0" dirty="0" err="1"/>
              <a:t>ultricies</a:t>
            </a:r>
            <a:r>
              <a:rPr lang="en-US" b="0" dirty="0"/>
              <a:t>, </a:t>
            </a:r>
            <a:r>
              <a:rPr lang="en-US" b="0" dirty="0" err="1"/>
              <a:t>purus</a:t>
            </a:r>
            <a:r>
              <a:rPr lang="en-US" b="0" dirty="0"/>
              <a:t> </a:t>
            </a:r>
            <a:r>
              <a:rPr lang="en-US" b="0" dirty="0" err="1"/>
              <a:t>lectus</a:t>
            </a:r>
            <a:r>
              <a:rPr lang="en-US" b="0" dirty="0"/>
              <a:t> </a:t>
            </a:r>
            <a:r>
              <a:rPr lang="en-US" b="0" dirty="0" err="1"/>
              <a:t>malesuada</a:t>
            </a:r>
            <a:r>
              <a:rPr lang="en-US" b="0" dirty="0"/>
              <a:t> libero, sit </a:t>
            </a:r>
            <a:r>
              <a:rPr lang="en-US" b="0" dirty="0" err="1"/>
              <a:t>amet</a:t>
            </a:r>
            <a:r>
              <a:rPr lang="en-US" b="0" dirty="0"/>
              <a:t> </a:t>
            </a:r>
            <a:r>
              <a:rPr lang="en-US" b="0" dirty="0" err="1"/>
              <a:t>commodo</a:t>
            </a:r>
            <a:r>
              <a:rPr lang="en-US" b="0" dirty="0"/>
              <a:t> magna </a:t>
            </a:r>
            <a:r>
              <a:rPr lang="en-US" b="0" dirty="0" err="1"/>
              <a:t>eros</a:t>
            </a:r>
            <a:r>
              <a:rPr lang="en-US" b="0" dirty="0"/>
              <a:t> </a:t>
            </a:r>
            <a:r>
              <a:rPr lang="en-US" b="0" dirty="0" err="1"/>
              <a:t>quis</a:t>
            </a:r>
            <a:r>
              <a:rPr lang="en-US" b="0" dirty="0"/>
              <a:t> </a:t>
            </a:r>
            <a:r>
              <a:rPr lang="en-US" b="0" dirty="0" err="1"/>
              <a:t>urna</a:t>
            </a:r>
            <a:r>
              <a:rPr lang="en-US" b="0" dirty="0"/>
              <a:t>. </a:t>
            </a:r>
          </a:p>
          <a:p>
            <a:pPr marL="494100" indent="-457200">
              <a:buFont typeface="Arial" panose="020B0604020202020204" pitchFamily="34" charset="0"/>
              <a:buChar char="•"/>
            </a:pPr>
            <a:r>
              <a:rPr lang="en-US" b="0" dirty="0"/>
              <a:t>Lorem ipsum dolor sit </a:t>
            </a:r>
            <a:r>
              <a:rPr lang="en-US" b="0" dirty="0" err="1"/>
              <a:t>amet</a:t>
            </a:r>
            <a:endParaRPr lang="en-US" b="0" dirty="0"/>
          </a:p>
          <a:p>
            <a:pPr marL="494100" indent="-457200">
              <a:buFont typeface="Arial" panose="020B0604020202020204" pitchFamily="34" charset="0"/>
              <a:buChar char="•"/>
            </a:pPr>
            <a:r>
              <a:rPr lang="en-US" b="0" dirty="0"/>
              <a:t>Lorem ipsum dolor sit </a:t>
            </a:r>
            <a:r>
              <a:rPr lang="en-US" b="0" dirty="0" err="1"/>
              <a:t>amet</a:t>
            </a:r>
            <a:endParaRPr lang="en-US" dirty="0"/>
          </a:p>
          <a:p>
            <a:pPr marL="494100" indent="-457200">
              <a:buFont typeface="Arial" panose="020B0604020202020204" pitchFamily="34" charset="0"/>
              <a:buChar char="•"/>
            </a:pPr>
            <a:r>
              <a:rPr lang="en-US" b="0" dirty="0"/>
              <a:t>Lorem ipsum dolor sit </a:t>
            </a:r>
            <a:r>
              <a:rPr lang="en-US" b="0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37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E5412-3855-C546-8E04-EAECB4032D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48370-54B1-C141-AC23-2322B58356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89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E764D-9DFC-4E44-8F78-86F1516FA6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67282-3A13-4344-9FB8-EB0BC4038A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4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9E02E-233F-9345-BA3D-2C2510A70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758096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2722EC-EE31-A14D-9C0D-91A0E54FB5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Heading goes here and can be long</a:t>
            </a:r>
          </a:p>
        </p:txBody>
      </p:sp>
      <p:pic>
        <p:nvPicPr>
          <p:cNvPr id="7" name="Picture Placeholder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84A388F2-E135-D142-86E5-F0FA2D3BC4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612" r="1261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1B4E1-8AD8-CB48-A19F-76E225DF2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4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  <a:p>
            <a:pPr marL="36900" indent="0">
              <a:buNone/>
            </a:pP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62303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E346-9949-474E-8494-901E6BFF2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pic>
        <p:nvPicPr>
          <p:cNvPr id="8" name="Picture Placeholder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675BDC65-00F3-434E-B0DF-8976D1BCF7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125" r="412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19B34-1E70-6F47-B4BB-1CD71D7B3F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6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36232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AE279-8CF6-714B-8C9D-5C8C0CBB40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pic>
        <p:nvPicPr>
          <p:cNvPr id="6" name="Picture Placeholder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1A59058-71C1-0C46-A218-B248D259C6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125" r="412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78B2E-E030-6C4F-935A-E84C9CABA1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600" dirty="0"/>
              <a:t>Lorem Ipsum</a:t>
            </a:r>
          </a:p>
          <a:p>
            <a:pPr marL="36900" indent="0">
              <a:buNone/>
            </a:pPr>
            <a:r>
              <a:rPr lang="en-US" sz="1600" b="0" dirty="0"/>
              <a:t>Lorem ipsum dolor sit </a:t>
            </a:r>
            <a:r>
              <a:rPr lang="en-US" sz="1600" b="0" dirty="0" err="1"/>
              <a:t>amet</a:t>
            </a:r>
            <a:r>
              <a:rPr lang="en-US" sz="1600" b="0" dirty="0"/>
              <a:t>, </a:t>
            </a:r>
            <a:r>
              <a:rPr lang="en-US" sz="1600" b="0" dirty="0" err="1"/>
              <a:t>consectetuer</a:t>
            </a:r>
            <a:r>
              <a:rPr lang="en-US" sz="1600" b="0" dirty="0"/>
              <a:t> </a:t>
            </a:r>
            <a:r>
              <a:rPr lang="en-US" sz="1600" b="0" dirty="0" err="1"/>
              <a:t>adipiscing</a:t>
            </a:r>
            <a:r>
              <a:rPr lang="en-US" sz="1600" b="0" dirty="0"/>
              <a:t> </a:t>
            </a:r>
            <a:r>
              <a:rPr lang="en-US" sz="1600" b="0" dirty="0" err="1"/>
              <a:t>elit</a:t>
            </a:r>
            <a:r>
              <a:rPr lang="en-US" sz="1600" b="0" dirty="0"/>
              <a:t>. Maecenas </a:t>
            </a:r>
            <a:r>
              <a:rPr lang="en-US" sz="1600" b="0" dirty="0" err="1"/>
              <a:t>porttitor</a:t>
            </a:r>
            <a:r>
              <a:rPr lang="en-US" sz="1600" b="0" dirty="0"/>
              <a:t> </a:t>
            </a:r>
            <a:r>
              <a:rPr lang="en-US" sz="1600" b="0" dirty="0" err="1"/>
              <a:t>congue</a:t>
            </a:r>
            <a:r>
              <a:rPr lang="en-US" sz="1600" b="0" dirty="0"/>
              <a:t> </a:t>
            </a:r>
            <a:r>
              <a:rPr lang="en-US" sz="1600" b="0" dirty="0" err="1"/>
              <a:t>massa</a:t>
            </a:r>
            <a:r>
              <a:rPr lang="en-US" sz="1600" b="0" dirty="0"/>
              <a:t>. </a:t>
            </a:r>
            <a:r>
              <a:rPr lang="en-US" sz="1600" b="0" dirty="0" err="1"/>
              <a:t>Fusce</a:t>
            </a:r>
            <a:r>
              <a:rPr lang="en-US" sz="1600" b="0" dirty="0"/>
              <a:t> </a:t>
            </a:r>
            <a:r>
              <a:rPr lang="en-US" sz="1600" b="0" dirty="0" err="1"/>
              <a:t>posuere</a:t>
            </a:r>
            <a:r>
              <a:rPr lang="en-US" sz="1600" b="0" dirty="0"/>
              <a:t>, magna sed pulvinar </a:t>
            </a:r>
            <a:r>
              <a:rPr lang="en-US" sz="1600" b="0" dirty="0" err="1"/>
              <a:t>ultricies</a:t>
            </a:r>
            <a:r>
              <a:rPr lang="en-US" sz="1600" b="0" dirty="0"/>
              <a:t>, </a:t>
            </a:r>
            <a:r>
              <a:rPr lang="en-US" sz="1600" b="0" dirty="0" err="1"/>
              <a:t>purus</a:t>
            </a:r>
            <a:r>
              <a:rPr lang="en-US" sz="1600" b="0" dirty="0"/>
              <a:t> </a:t>
            </a:r>
            <a:r>
              <a:rPr lang="en-US" sz="1600" b="0" dirty="0" err="1"/>
              <a:t>lectus</a:t>
            </a:r>
            <a:r>
              <a:rPr lang="en-US" sz="1600" b="0" dirty="0"/>
              <a:t> </a:t>
            </a:r>
            <a:r>
              <a:rPr lang="en-US" sz="1600" b="0" dirty="0" err="1"/>
              <a:t>malesuada</a:t>
            </a:r>
            <a:r>
              <a:rPr lang="en-US" sz="1600" b="0" dirty="0"/>
              <a:t> libero, sit </a:t>
            </a:r>
            <a:r>
              <a:rPr lang="en-US" sz="1600" b="0" dirty="0" err="1"/>
              <a:t>amet</a:t>
            </a:r>
            <a:r>
              <a:rPr lang="en-US" sz="1600" b="0" dirty="0"/>
              <a:t> </a:t>
            </a:r>
            <a:r>
              <a:rPr lang="en-US" sz="1600" b="0" dirty="0" err="1"/>
              <a:t>commodo</a:t>
            </a:r>
            <a:r>
              <a:rPr lang="en-US" sz="1600" b="0" dirty="0"/>
              <a:t> magna </a:t>
            </a:r>
            <a:r>
              <a:rPr lang="en-US" sz="1600" b="0" dirty="0" err="1"/>
              <a:t>eros</a:t>
            </a:r>
            <a:r>
              <a:rPr lang="en-US" sz="1600" b="0" dirty="0"/>
              <a:t> </a:t>
            </a:r>
            <a:r>
              <a:rPr lang="en-US" sz="1600" b="0" dirty="0" err="1"/>
              <a:t>quis</a:t>
            </a:r>
            <a:r>
              <a:rPr lang="en-US" sz="1600" b="0" dirty="0"/>
              <a:t> </a:t>
            </a:r>
            <a:r>
              <a:rPr lang="en-US" sz="1600" b="0" dirty="0" err="1"/>
              <a:t>urna</a:t>
            </a:r>
            <a:r>
              <a:rPr lang="en-US" sz="1600" b="0" dirty="0"/>
              <a:t>. </a:t>
            </a:r>
          </a:p>
          <a:p>
            <a:pPr marL="36900" indent="0">
              <a:buNone/>
            </a:pP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391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5">
      <a:dk1>
        <a:srgbClr val="3C4144"/>
      </a:dk1>
      <a:lt1>
        <a:srgbClr val="FFFFFF"/>
      </a:lt1>
      <a:dk2>
        <a:srgbClr val="595959"/>
      </a:dk2>
      <a:lt2>
        <a:srgbClr val="EEEEEE"/>
      </a:lt2>
      <a:accent1>
        <a:srgbClr val="C35719"/>
      </a:accent1>
      <a:accent2>
        <a:srgbClr val="80BE63"/>
      </a:accent2>
      <a:accent3>
        <a:srgbClr val="FCAF17"/>
      </a:accent3>
      <a:accent4>
        <a:srgbClr val="0020A5"/>
      </a:accent4>
      <a:accent5>
        <a:srgbClr val="6C9AC3"/>
      </a:accent5>
      <a:accent6>
        <a:srgbClr val="BC581A"/>
      </a:accent6>
      <a:hlink>
        <a:srgbClr val="C35719"/>
      </a:hlink>
      <a:folHlink>
        <a:srgbClr val="C35719"/>
      </a:folHlink>
    </a:clrScheme>
    <a:fontScheme name="Slate">
      <a:majorFont>
        <a:latin typeface="Bookman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375</Words>
  <Application>Microsoft Macintosh PowerPoint</Application>
  <PresentationFormat>Widescreen</PresentationFormat>
  <Paragraphs>40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Franklin Gothic Book</vt:lpstr>
      <vt:lpstr>Wingdings 2</vt:lpstr>
      <vt:lpstr>SlateVTI</vt:lpstr>
      <vt:lpstr>Title of Your Presentation</vt:lpstr>
      <vt:lpstr>Title of Your Presentation</vt:lpstr>
      <vt:lpstr>Title of Your Presentation</vt:lpstr>
      <vt:lpstr>Heading</vt:lpstr>
      <vt:lpstr>Heading</vt:lpstr>
      <vt:lpstr>Heading</vt:lpstr>
      <vt:lpstr>PowerPoint Presentation</vt:lpstr>
      <vt:lpstr>Heading</vt:lpstr>
      <vt:lpstr>Heading</vt:lpstr>
      <vt:lpstr>Heading</vt:lpstr>
      <vt:lpstr>Heading</vt:lpstr>
      <vt:lpstr>You have reached the end of the presentation.</vt:lpstr>
      <vt:lpstr>Icon Library</vt:lpstr>
      <vt:lpstr>Icon Library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Gibbons</dc:creator>
  <cp:lastModifiedBy>Lori Gibbons</cp:lastModifiedBy>
  <cp:revision>48</cp:revision>
  <dcterms:created xsi:type="dcterms:W3CDTF">2020-05-04T20:06:13Z</dcterms:created>
  <dcterms:modified xsi:type="dcterms:W3CDTF">2020-05-08T14:46:20Z</dcterms:modified>
</cp:coreProperties>
</file>