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3" r:id="rId4"/>
    <p:sldId id="259" r:id="rId5"/>
    <p:sldId id="260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1"/>
  </p:normalViewPr>
  <p:slideViewPr>
    <p:cSldViewPr snapToGrid="0" snapToObjects="1">
      <p:cViewPr varScale="1">
        <p:scale>
          <a:sx n="90" d="100"/>
          <a:sy n="90" d="100"/>
        </p:scale>
        <p:origin x="232" y="5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3C23-FACC-4E4E-9C0B-D36B1B91367E}" type="datetimeFigureOut">
              <a:rPr lang="en-US" smtClean="0"/>
              <a:t>7/10/21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633F-BFF1-3848-AB71-9EA553525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13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3C23-FACC-4E4E-9C0B-D36B1B91367E}" type="datetimeFigureOut">
              <a:rPr lang="en-US" smtClean="0"/>
              <a:t>7/10/21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633F-BFF1-3848-AB71-9EA553525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8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3C23-FACC-4E4E-9C0B-D36B1B91367E}" type="datetimeFigureOut">
              <a:rPr lang="en-US" smtClean="0"/>
              <a:t>7/10/21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633F-BFF1-3848-AB71-9EA553525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20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3C23-FACC-4E4E-9C0B-D36B1B91367E}" type="datetimeFigureOut">
              <a:rPr lang="en-US" smtClean="0"/>
              <a:t>7/10/21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633F-BFF1-3848-AB71-9EA553525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54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3C23-FACC-4E4E-9C0B-D36B1B91367E}" type="datetimeFigureOut">
              <a:rPr lang="en-US" smtClean="0"/>
              <a:t>7/10/21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633F-BFF1-3848-AB71-9EA553525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66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3C23-FACC-4E4E-9C0B-D36B1B91367E}" type="datetimeFigureOut">
              <a:rPr lang="en-US" smtClean="0"/>
              <a:t>7/10/21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633F-BFF1-3848-AB71-9EA553525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31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3C23-FACC-4E4E-9C0B-D36B1B91367E}" type="datetimeFigureOut">
              <a:rPr lang="en-US" smtClean="0"/>
              <a:t>7/10/21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633F-BFF1-3848-AB71-9EA553525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3C23-FACC-4E4E-9C0B-D36B1B91367E}" type="datetimeFigureOut">
              <a:rPr lang="en-US" smtClean="0"/>
              <a:t>7/10/21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633F-BFF1-3848-AB71-9EA553525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8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3C23-FACC-4E4E-9C0B-D36B1B91367E}" type="datetimeFigureOut">
              <a:rPr lang="en-US" smtClean="0"/>
              <a:t>7/10/21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633F-BFF1-3848-AB71-9EA553525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48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3C23-FACC-4E4E-9C0B-D36B1B91367E}" type="datetimeFigureOut">
              <a:rPr lang="en-US" smtClean="0"/>
              <a:t>7/10/21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633F-BFF1-3848-AB71-9EA553525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4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3C23-FACC-4E4E-9C0B-D36B1B91367E}" type="datetimeFigureOut">
              <a:rPr lang="en-US" smtClean="0"/>
              <a:t>7/10/21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633F-BFF1-3848-AB71-9EA553525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1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43C23-FACC-4E4E-9C0B-D36B1B91367E}" type="datetimeFigureOut">
              <a:rPr lang="en-US" smtClean="0"/>
              <a:t>7/10/21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F633F-BFF1-3848-AB71-9EA553525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0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6800" y="4462608"/>
            <a:ext cx="7772400" cy="1470025"/>
          </a:xfrm>
        </p:spPr>
        <p:txBody>
          <a:bodyPr/>
          <a:lstStyle/>
          <a:p>
            <a:r>
              <a:rPr lang="en-US" dirty="0"/>
              <a:t>Shape Memory Alloys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0145" y="1704109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Smart Materials</a:t>
            </a:r>
          </a:p>
        </p:txBody>
      </p:sp>
    </p:spTree>
    <p:extLst>
      <p:ext uri="{BB962C8B-B14F-4D97-AF65-F5344CB8AC3E}">
        <p14:creationId xmlns:p14="http://schemas.microsoft.com/office/powerpoint/2010/main" val="3902632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shape memory alloy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Typically mixture of metals </a:t>
            </a:r>
          </a:p>
          <a:p>
            <a:pPr lvl="1"/>
            <a:r>
              <a:rPr lang="en-US" dirty="0"/>
              <a:t>Nickel and Titanium most common alloy </a:t>
            </a:r>
            <a:r>
              <a:rPr lang="en-US" dirty="0" err="1"/>
              <a:t>Nitinol</a:t>
            </a:r>
            <a:endParaRPr lang="en-US" dirty="0"/>
          </a:p>
          <a:p>
            <a:pPr lvl="1"/>
            <a:r>
              <a:rPr lang="en-US" dirty="0"/>
              <a:t>These metals have two atomic arrangements </a:t>
            </a:r>
          </a:p>
          <a:p>
            <a:pPr lvl="2"/>
            <a:r>
              <a:rPr lang="en-US" dirty="0"/>
              <a:t>One at high temperature (cubic)</a:t>
            </a:r>
          </a:p>
          <a:p>
            <a:pPr lvl="2"/>
            <a:r>
              <a:rPr lang="en-US" dirty="0"/>
              <a:t>One at low temperature  (monoclinic)</a:t>
            </a:r>
          </a:p>
          <a:p>
            <a:pPr lvl="2"/>
            <a:r>
              <a:rPr lang="en-US" dirty="0"/>
              <a:t>The cubic phase remembers its shape </a:t>
            </a:r>
          </a:p>
        </p:txBody>
      </p:sp>
    </p:spTree>
    <p:extLst>
      <p:ext uri="{BB962C8B-B14F-4D97-AF65-F5344CB8AC3E}">
        <p14:creationId xmlns:p14="http://schemas.microsoft.com/office/powerpoint/2010/main" val="1196572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does it work?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way memory effect</a:t>
            </a:r>
          </a:p>
          <a:p>
            <a:pPr lvl="1"/>
            <a:r>
              <a:rPr lang="en-US" dirty="0"/>
              <a:t>Original shape is formed at hot temperatures when material is cubic </a:t>
            </a:r>
          </a:p>
          <a:p>
            <a:pPr lvl="1"/>
            <a:r>
              <a:rPr lang="en-US" dirty="0"/>
              <a:t>Upon cooling the material transforms to the monoclinic or slanted arrangement</a:t>
            </a:r>
          </a:p>
          <a:p>
            <a:pPr lvl="1"/>
            <a:r>
              <a:rPr lang="en-US" dirty="0"/>
              <a:t>Material is deformed at room temperature into any shape and it will hold that shape</a:t>
            </a:r>
          </a:p>
          <a:p>
            <a:pPr lvl="1"/>
            <a:r>
              <a:rPr lang="en-US" dirty="0"/>
              <a:t>However upon heating it will return to the cubic phase and the original shape it took when hot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143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Nitinol</a:t>
            </a:r>
            <a:r>
              <a:rPr lang="en-US" dirty="0"/>
              <a:t> was accidently discovered  in 1962 when a sample bent many times was presented at a meeting and one of the participants decided to hold his pipe up to the material and it returned to its original shape</a:t>
            </a:r>
          </a:p>
        </p:txBody>
      </p:sp>
    </p:spTree>
    <p:extLst>
      <p:ext uri="{BB962C8B-B14F-4D97-AF65-F5344CB8AC3E}">
        <p14:creationId xmlns:p14="http://schemas.microsoft.com/office/powerpoint/2010/main" val="233075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Automotive</a:t>
            </a:r>
          </a:p>
          <a:p>
            <a:pPr lvl="1"/>
            <a:r>
              <a:rPr lang="en-US" dirty="0"/>
              <a:t>Valve used to control the lumbar support for car seats</a:t>
            </a:r>
          </a:p>
          <a:p>
            <a:r>
              <a:rPr lang="en-US" dirty="0"/>
              <a:t>Cell Phones</a:t>
            </a:r>
          </a:p>
          <a:p>
            <a:pPr lvl="1"/>
            <a:r>
              <a:rPr lang="en-US" dirty="0"/>
              <a:t>Auto focus actuator on your smart phone</a:t>
            </a:r>
          </a:p>
          <a:p>
            <a:r>
              <a:rPr lang="en-US" dirty="0"/>
              <a:t>Medicine</a:t>
            </a:r>
          </a:p>
          <a:p>
            <a:pPr lvl="1"/>
            <a:r>
              <a:rPr lang="en-US" dirty="0"/>
              <a:t>Stents and braces</a:t>
            </a:r>
          </a:p>
          <a:p>
            <a:r>
              <a:rPr lang="en-US" dirty="0"/>
              <a:t>Eyeglasses	</a:t>
            </a:r>
          </a:p>
          <a:p>
            <a:pPr lvl="1"/>
            <a:r>
              <a:rPr lang="en-US" dirty="0"/>
              <a:t>Eyeglass frames like </a:t>
            </a:r>
            <a:r>
              <a:rPr lang="en-US" dirty="0" err="1"/>
              <a:t>Flexon</a:t>
            </a:r>
            <a:r>
              <a:rPr lang="en-US" dirty="0"/>
              <a:t> and </a:t>
            </a:r>
            <a:r>
              <a:rPr lang="en-US" dirty="0" err="1"/>
              <a:t>Titanflex</a:t>
            </a:r>
            <a:endParaRPr lang="en-US" dirty="0"/>
          </a:p>
          <a:p>
            <a:pPr lvl="1"/>
            <a:r>
              <a:rPr lang="en-US" dirty="0"/>
              <a:t>Transition temp below RT so they can undergo large deformations and return to their original </a:t>
            </a:r>
            <a:r>
              <a:rPr lang="en-US" dirty="0" err="1"/>
              <a:t>shae</a:t>
            </a:r>
            <a:r>
              <a:rPr lang="en-US" dirty="0"/>
              <a:t> at Room Temp.</a:t>
            </a:r>
          </a:p>
          <a:p>
            <a:r>
              <a:rPr lang="en-US" dirty="0"/>
              <a:t>Construction</a:t>
            </a:r>
          </a:p>
          <a:p>
            <a:pPr lvl="1"/>
            <a:r>
              <a:rPr lang="en-US" dirty="0"/>
              <a:t>Reinforcing concrete</a:t>
            </a:r>
          </a:p>
        </p:txBody>
      </p:sp>
    </p:spTree>
    <p:extLst>
      <p:ext uri="{BB962C8B-B14F-4D97-AF65-F5344CB8AC3E}">
        <p14:creationId xmlns:p14="http://schemas.microsoft.com/office/powerpoint/2010/main" val="91943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smart materials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Piezoelectric PZT for concrete monitoring</a:t>
            </a:r>
          </a:p>
          <a:p>
            <a:r>
              <a:rPr lang="en-US" dirty="0" err="1"/>
              <a:t>Peizoelectric</a:t>
            </a:r>
            <a:r>
              <a:rPr lang="en-US" dirty="0"/>
              <a:t> PZT and concrete for tightening bolts remotely</a:t>
            </a:r>
          </a:p>
          <a:p>
            <a:r>
              <a:rPr lang="en-US" dirty="0"/>
              <a:t>Fiber optic sensors for monitoring </a:t>
            </a:r>
          </a:p>
          <a:p>
            <a:r>
              <a:rPr lang="en-US" dirty="0"/>
              <a:t>Thermal Conductivity monitoring for corrosion monitoring</a:t>
            </a:r>
          </a:p>
          <a:p>
            <a:r>
              <a:rPr lang="en-US" dirty="0"/>
              <a:t>New concretes that are stronger</a:t>
            </a:r>
          </a:p>
          <a:p>
            <a:r>
              <a:rPr lang="en-US" dirty="0"/>
              <a:t>Future applications in concrete?</a:t>
            </a:r>
          </a:p>
        </p:txBody>
      </p:sp>
    </p:spTree>
    <p:extLst>
      <p:ext uri="{BB962C8B-B14F-4D97-AF65-F5344CB8AC3E}">
        <p14:creationId xmlns:p14="http://schemas.microsoft.com/office/powerpoint/2010/main" val="3701453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Shimizu Mega-City Pyramid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0759" y="1600201"/>
            <a:ext cx="2860041" cy="5117159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Over a mile high (6561 feet)</a:t>
            </a:r>
          </a:p>
          <a:p>
            <a:r>
              <a:rPr lang="en-US" dirty="0"/>
              <a:t>House 1 million people</a:t>
            </a:r>
          </a:p>
          <a:p>
            <a:r>
              <a:rPr lang="en-US" dirty="0"/>
              <a:t>Help with problem of insufficient space</a:t>
            </a:r>
          </a:p>
          <a:p>
            <a:r>
              <a:rPr lang="en-US" dirty="0"/>
              <a:t>Footprint is &lt;2 x 2 miles</a:t>
            </a:r>
          </a:p>
          <a:p>
            <a:r>
              <a:rPr lang="en-US" dirty="0"/>
              <a:t>Problems:  36 concrete piers support the structure must be able to withstand the earthquakes</a:t>
            </a:r>
          </a:p>
          <a:p>
            <a:r>
              <a:rPr lang="en-US" dirty="0"/>
              <a:t>Need new lightweight </a:t>
            </a:r>
            <a:r>
              <a:rPr lang="en-US" dirty="0" err="1"/>
              <a:t>superstrong</a:t>
            </a:r>
            <a:r>
              <a:rPr lang="en-US" dirty="0"/>
              <a:t> materials for the struts (Carbon Nanotubes)</a:t>
            </a:r>
          </a:p>
          <a:p>
            <a:endParaRPr lang="en-US" dirty="0"/>
          </a:p>
        </p:txBody>
      </p:sp>
      <p:pic>
        <p:nvPicPr>
          <p:cNvPr id="5" name="Picture 4" descr="Concrete pyramid at sunse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076633"/>
            <a:ext cx="5715000" cy="3225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24339" y="644036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https://</a:t>
            </a:r>
            <a:r>
              <a:rPr lang="en-US" sz="1200" dirty="0" err="1"/>
              <a:t>en.wikipedia.org</a:t>
            </a:r>
            <a:r>
              <a:rPr lang="en-US" sz="1200" dirty="0"/>
              <a:t>/wiki/</a:t>
            </a:r>
            <a:r>
              <a:rPr lang="en-US" sz="1200" dirty="0" err="1"/>
              <a:t>Shimizu_Mega-City_Pyramid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50191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317</Words>
  <Application>Microsoft Macintosh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Shape Memory Alloys</vt:lpstr>
      <vt:lpstr>What is a shape memory alloy</vt:lpstr>
      <vt:lpstr>How does it work? </vt:lpstr>
      <vt:lpstr>History  </vt:lpstr>
      <vt:lpstr>Applications</vt:lpstr>
      <vt:lpstr>Other smart materials </vt:lpstr>
      <vt:lpstr>Shimizu Mega-City Pyramid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Shape Memeroy Alloys and Piezoelectrics</dc:title>
  <dc:creator>Kevin Jones</dc:creator>
  <cp:lastModifiedBy>Collins,Perry</cp:lastModifiedBy>
  <cp:revision>11</cp:revision>
  <dcterms:created xsi:type="dcterms:W3CDTF">2014-09-19T12:34:55Z</dcterms:created>
  <dcterms:modified xsi:type="dcterms:W3CDTF">2021-07-10T20:51:37Z</dcterms:modified>
</cp:coreProperties>
</file>