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57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82873"/>
  </p:normalViewPr>
  <p:slideViewPr>
    <p:cSldViewPr snapToGrid="0" snapToObjects="1">
      <p:cViewPr varScale="1">
        <p:scale>
          <a:sx n="21" d="100"/>
          <a:sy n="21" d="100"/>
        </p:scale>
        <p:origin x="3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E4494-ED87-4542-B94F-EC94CE6AFC7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2753D-FD03-4009-91F2-65E7EA07B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753D-FD03-4009-91F2-65E7EA07B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2753D-FD03-4009-91F2-65E7EA07B3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7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10D9-DE34-6249-ADD1-AC848BBA785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7559-B11E-ED4F-AB62-CF16656A3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ctingyourpocket.blog.mypalmbeachpost.com/2017/06/14/construction-is-underway-on-fpls-next-eight-solar-power-pla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Cells</a:t>
            </a:r>
          </a:p>
        </p:txBody>
      </p:sp>
      <p:sp>
        <p:nvSpPr>
          <p:cNvPr id="5" name="Content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second and third generation</a:t>
            </a:r>
          </a:p>
          <a:p>
            <a:r>
              <a:rPr lang="en-US" dirty="0"/>
              <a:t>First Traditional Crystalline Si (mono or poly crystalline)</a:t>
            </a:r>
          </a:p>
          <a:p>
            <a:pPr lvl="1"/>
            <a:r>
              <a:rPr lang="en-US" dirty="0"/>
              <a:t>Ingot</a:t>
            </a:r>
          </a:p>
          <a:p>
            <a:pPr lvl="1"/>
            <a:r>
              <a:rPr lang="en-US" dirty="0"/>
              <a:t>Ribbon</a:t>
            </a:r>
          </a:p>
          <a:p>
            <a:pPr lvl="1"/>
            <a:r>
              <a:rPr lang="en-US" dirty="0"/>
              <a:t>Wafer</a:t>
            </a:r>
          </a:p>
          <a:p>
            <a:r>
              <a:rPr lang="en-US" dirty="0"/>
              <a:t>Second thin films: </a:t>
            </a:r>
          </a:p>
          <a:p>
            <a:pPr lvl="1"/>
            <a:r>
              <a:rPr lang="en-US" dirty="0"/>
              <a:t>Amorphous Si, </a:t>
            </a:r>
          </a:p>
          <a:p>
            <a:pPr lvl="1"/>
            <a:r>
              <a:rPr lang="en-US" dirty="0" err="1"/>
              <a:t>CdTe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Copper Indium Gallium </a:t>
            </a:r>
            <a:r>
              <a:rPr lang="en-US" dirty="0" err="1"/>
              <a:t>Selenide</a:t>
            </a:r>
            <a:endParaRPr lang="en-US" dirty="0"/>
          </a:p>
          <a:p>
            <a:r>
              <a:rPr lang="en-US" dirty="0"/>
              <a:t>Third Experimental</a:t>
            </a:r>
          </a:p>
          <a:p>
            <a:pPr lvl="1"/>
            <a:r>
              <a:rPr lang="en-US" dirty="0"/>
              <a:t>Organic</a:t>
            </a:r>
          </a:p>
          <a:p>
            <a:pPr lvl="1"/>
            <a:r>
              <a:rPr lang="en-US" dirty="0" err="1"/>
              <a:t>Perovskite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3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" descr="Graph of Swanson's Law. Y-axis is &quot;Average Module Price (2015 USD/Wp)&quot;; x-axis is &quot;Cumulative Module Shipments, MWp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56" y="1117115"/>
            <a:ext cx="7480610" cy="5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75361" y="0"/>
            <a:ext cx="10515600" cy="1325563"/>
          </a:xfrm>
        </p:spPr>
        <p:txBody>
          <a:bodyPr/>
          <a:lstStyle/>
          <a:p>
            <a:r>
              <a:rPr lang="en-US"/>
              <a:t>Solar Energy Price</a:t>
            </a:r>
            <a:endParaRPr lang="en-US" dirty="0"/>
          </a:p>
        </p:txBody>
      </p:sp>
      <p:pic>
        <p:nvPicPr>
          <p:cNvPr id="1026" name="Graph" descr="Graph of &quot;Price history of silicon PV cells in US$ per watt.&quot; Y-axis is &quot;$/watt&quot;; x-axis is year. in 1977, the price is $76.00; in 2015, the price is $0.30. Source: Bloomsberg New Energy Financy &amp; pv.energytrend.co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77" y="1193533"/>
            <a:ext cx="6050071" cy="53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(solar cheaper than coal and gas)</a:t>
            </a:r>
          </a:p>
        </p:txBody>
      </p:sp>
      <p:pic>
        <p:nvPicPr>
          <p:cNvPr id="4" name="Graph" descr="Graph of &quot;The average cost of energy in North America.&quot; Y-axis is &quot;Dollars per megawatt hour.&quot; X-axis is years. in 2017, nuclear is $148; coal, $102; gas, $60; solar, $50; and wind, $45. Source: Lazard levelized cost of energy analysis.">
            <a:extLst>
              <a:ext uri="{FF2B5EF4-FFF2-40B4-BE49-F238E27FC236}">
                <a16:creationId xmlns:a16="http://schemas.microsoft.com/office/drawing/2014/main" id="{FFC78AA6-DF84-B242-B975-287466BC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99" y="1421079"/>
            <a:ext cx="7130782" cy="53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682343" y="0"/>
            <a:ext cx="827314" cy="727035"/>
          </a:xfrm>
        </p:spPr>
        <p:txBody>
          <a:bodyPr>
            <a:normAutofit/>
          </a:bodyPr>
          <a:lstStyle/>
          <a:p>
            <a:r>
              <a:rPr lang="en-US" sz="3600" dirty="0"/>
              <a:t>PV</a:t>
            </a:r>
          </a:p>
        </p:txBody>
      </p:sp>
      <p:pic>
        <p:nvPicPr>
          <p:cNvPr id="4" name="Graph" descr="Graph of Best Research-Cell Efficiencies. Y-axis is Efficiency (%); x-axis is year. Source: NREL, national renewable energy laboratory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8" y="526807"/>
            <a:ext cx="11350204" cy="6304683"/>
          </a:xfrm>
        </p:spPr>
      </p:pic>
    </p:spTree>
    <p:extLst>
      <p:ext uri="{BB962C8B-B14F-4D97-AF65-F5344CB8AC3E}">
        <p14:creationId xmlns:p14="http://schemas.microsoft.com/office/powerpoint/2010/main" val="18393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" descr="Graph showing &quot;Global Market Share by PV Technology from 1990 to 2013,&quot; with percentage on the y-axis and year on the x-axis. The graph shows &quot;thin-film,&quot; &quot;ribbon-Si,&quot; &quot;multi-Si,&quot; and &quot;mono-Si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10" y="430594"/>
            <a:ext cx="9280779" cy="59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Solar in 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38ED50-CAEA-48BD-BE58-CA137DB56984}"/>
</file>

<file path=customXml/itemProps2.xml><?xml version="1.0" encoding="utf-8"?>
<ds:datastoreItem xmlns:ds="http://schemas.openxmlformats.org/officeDocument/2006/customXml" ds:itemID="{C8F9CB6E-BB04-44B8-A086-30DCF896575F}"/>
</file>

<file path=customXml/itemProps3.xml><?xml version="1.0" encoding="utf-8"?>
<ds:datastoreItem xmlns:ds="http://schemas.openxmlformats.org/officeDocument/2006/customXml" ds:itemID="{CF4D732D-7153-48D0-B52D-ABFBFC5C3A97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</Words>
  <Application>Microsoft Office PowerPoint</Application>
  <PresentationFormat>Widescreen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Types of Cells</vt:lpstr>
      <vt:lpstr>PowerPoint Presentation</vt:lpstr>
      <vt:lpstr>Solar Energy Price</vt:lpstr>
      <vt:lpstr>Comparison (solar cheaper than coal and gas)</vt:lpstr>
      <vt:lpstr>PV</vt:lpstr>
      <vt:lpstr>PowerPoint Presentation</vt:lpstr>
      <vt:lpstr>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Cells</dc:title>
  <dc:creator>Microsoft Office User</dc:creator>
  <cp:lastModifiedBy>Rebecca McNulty</cp:lastModifiedBy>
  <cp:revision>6</cp:revision>
  <dcterms:created xsi:type="dcterms:W3CDTF">2017-09-22T13:08:30Z</dcterms:created>
  <dcterms:modified xsi:type="dcterms:W3CDTF">2021-07-07T17:21:46Z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