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13"/>
  </p:notesMasterIdLst>
  <p:sldIdLst>
    <p:sldId id="256" r:id="rId3"/>
    <p:sldId id="273" r:id="rId4"/>
    <p:sldId id="258" r:id="rId5"/>
    <p:sldId id="274" r:id="rId6"/>
    <p:sldId id="260" r:id="rId7"/>
    <p:sldId id="275" r:id="rId8"/>
    <p:sldId id="263" r:id="rId9"/>
    <p:sldId id="264" r:id="rId10"/>
    <p:sldId id="278" r:id="rId11"/>
    <p:sldId id="272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 pitchFamily="2" charset="77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lie Dougal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496d87508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496d87508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96d87508c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496d87508c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color">
  <p:cSld name="Title slide 1 colo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5" y="0"/>
            <a:ext cx="9144000" cy="5143500"/>
          </a:xfrm>
          <a:prstGeom prst="snip1Rect">
            <a:avLst>
              <a:gd name="adj" fmla="val 0"/>
            </a:avLst>
          </a:prstGeom>
          <a:gradFill>
            <a:gsLst>
              <a:gs pos="0">
                <a:srgbClr val="2878C8">
                  <a:alpha val="80000"/>
                </a:srgbClr>
              </a:gs>
              <a:gs pos="100000">
                <a:srgbClr val="33A2BE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5736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5870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25" y="4685900"/>
            <a:ext cx="738016" cy="23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 descr="ic-logo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9250" y="4731075"/>
            <a:ext cx="739250" cy="14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Image">
  <p:cSld name="Text with Image 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295200" y="3391250"/>
            <a:ext cx="83958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57" name="Google Shape;57;p12"/>
          <p:cNvCxnSpPr/>
          <p:nvPr/>
        </p:nvCxnSpPr>
        <p:spPr>
          <a:xfrm>
            <a:off x="409050" y="3267075"/>
            <a:ext cx="83259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59" name="Google Shape;59;p12"/>
          <p:cNvCxnSpPr/>
          <p:nvPr/>
        </p:nvCxnSpPr>
        <p:spPr>
          <a:xfrm>
            <a:off x="0" y="734860"/>
            <a:ext cx="9169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/>
          <p:nvPr/>
        </p:nvSpPr>
        <p:spPr>
          <a:xfrm>
            <a:off x="6321100" y="1078924"/>
            <a:ext cx="2492700" cy="1359600"/>
          </a:xfrm>
          <a:prstGeom prst="roundRect">
            <a:avLst>
              <a:gd name="adj" fmla="val 3033"/>
            </a:avLst>
          </a:prstGeom>
          <a:solidFill>
            <a:srgbClr val="E3E3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487225" y="1078924"/>
            <a:ext cx="2492700" cy="1359600"/>
          </a:xfrm>
          <a:prstGeom prst="roundRect">
            <a:avLst>
              <a:gd name="adj" fmla="val 3033"/>
            </a:avLst>
          </a:prstGeom>
          <a:solidFill>
            <a:srgbClr val="E3E3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"/>
          </p:nvPr>
        </p:nvSpPr>
        <p:spPr>
          <a:xfrm>
            <a:off x="604375" y="1596125"/>
            <a:ext cx="22584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/>
          <p:nvPr/>
        </p:nvSpPr>
        <p:spPr>
          <a:xfrm>
            <a:off x="3400800" y="1078924"/>
            <a:ext cx="2492700" cy="1359600"/>
          </a:xfrm>
          <a:prstGeom prst="roundRect">
            <a:avLst>
              <a:gd name="adj" fmla="val 3033"/>
            </a:avLst>
          </a:prstGeom>
          <a:solidFill>
            <a:srgbClr val="E3E3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604381" y="2611808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3"/>
          <p:cNvSpPr/>
          <p:nvPr/>
        </p:nvSpPr>
        <p:spPr>
          <a:xfrm>
            <a:off x="604381" y="2914198"/>
            <a:ext cx="164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604381" y="3216589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604379" y="1235175"/>
            <a:ext cx="6762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None/>
            </a:pPr>
            <a:r>
              <a:rPr lang="en-GB" sz="32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3521282" y="1235175"/>
            <a:ext cx="6762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None/>
            </a:pPr>
            <a:r>
              <a:rPr lang="en-GB" sz="32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6431523" y="1235175"/>
            <a:ext cx="6762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None/>
            </a:pPr>
            <a:r>
              <a:rPr lang="en-GB" sz="32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3"/>
          <p:cNvSpPr/>
          <p:nvPr/>
        </p:nvSpPr>
        <p:spPr>
          <a:xfrm>
            <a:off x="611039" y="3518980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3"/>
          <p:cNvSpPr/>
          <p:nvPr/>
        </p:nvSpPr>
        <p:spPr>
          <a:xfrm>
            <a:off x="611039" y="3821371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" name="Google Shape;73;p13"/>
          <p:cNvCxnSpPr/>
          <p:nvPr/>
        </p:nvCxnSpPr>
        <p:spPr>
          <a:xfrm>
            <a:off x="0" y="734860"/>
            <a:ext cx="9169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" name="Google Shape;74;p13"/>
          <p:cNvSpPr txBox="1">
            <a:spLocks noGrp="1"/>
          </p:cNvSpPr>
          <p:nvPr>
            <p:ph type="body" idx="2"/>
          </p:nvPr>
        </p:nvSpPr>
        <p:spPr>
          <a:xfrm>
            <a:off x="726529" y="2528643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3"/>
          </p:nvPr>
        </p:nvSpPr>
        <p:spPr>
          <a:xfrm>
            <a:off x="726529" y="2821618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4"/>
          </p:nvPr>
        </p:nvSpPr>
        <p:spPr>
          <a:xfrm>
            <a:off x="726529" y="3133418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5"/>
          </p:nvPr>
        </p:nvSpPr>
        <p:spPr>
          <a:xfrm>
            <a:off x="726529" y="3435819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6"/>
          </p:nvPr>
        </p:nvSpPr>
        <p:spPr>
          <a:xfrm>
            <a:off x="726529" y="3738169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7"/>
          </p:nvPr>
        </p:nvSpPr>
        <p:spPr>
          <a:xfrm>
            <a:off x="3517950" y="1596125"/>
            <a:ext cx="22584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3517955" y="2611808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3"/>
          <p:cNvSpPr/>
          <p:nvPr/>
        </p:nvSpPr>
        <p:spPr>
          <a:xfrm>
            <a:off x="3517955" y="2914198"/>
            <a:ext cx="164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3"/>
          <p:cNvSpPr/>
          <p:nvPr/>
        </p:nvSpPr>
        <p:spPr>
          <a:xfrm>
            <a:off x="3517955" y="3216589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3"/>
          <p:cNvSpPr/>
          <p:nvPr/>
        </p:nvSpPr>
        <p:spPr>
          <a:xfrm>
            <a:off x="3524614" y="3518980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3"/>
          <p:cNvSpPr/>
          <p:nvPr/>
        </p:nvSpPr>
        <p:spPr>
          <a:xfrm>
            <a:off x="3524614" y="3821371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8"/>
          </p:nvPr>
        </p:nvSpPr>
        <p:spPr>
          <a:xfrm>
            <a:off x="3640103" y="2528643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9"/>
          </p:nvPr>
        </p:nvSpPr>
        <p:spPr>
          <a:xfrm>
            <a:off x="3640103" y="2821618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3"/>
          </p:nvPr>
        </p:nvSpPr>
        <p:spPr>
          <a:xfrm>
            <a:off x="3640103" y="3133418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4"/>
          </p:nvPr>
        </p:nvSpPr>
        <p:spPr>
          <a:xfrm>
            <a:off x="3640103" y="3435819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5"/>
          </p:nvPr>
        </p:nvSpPr>
        <p:spPr>
          <a:xfrm>
            <a:off x="3640103" y="3738169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16"/>
          </p:nvPr>
        </p:nvSpPr>
        <p:spPr>
          <a:xfrm>
            <a:off x="6438200" y="1596125"/>
            <a:ext cx="22584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6438205" y="2611808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6438205" y="2914198"/>
            <a:ext cx="164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6438205" y="3216589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6444864" y="3518980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6444864" y="3821371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3"/>
          <p:cNvSpPr txBox="1">
            <a:spLocks noGrp="1"/>
          </p:cNvSpPr>
          <p:nvPr>
            <p:ph type="body" idx="17"/>
          </p:nvPr>
        </p:nvSpPr>
        <p:spPr>
          <a:xfrm>
            <a:off x="6560353" y="2528643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18"/>
          </p:nvPr>
        </p:nvSpPr>
        <p:spPr>
          <a:xfrm>
            <a:off x="6560353" y="2821618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body" idx="19"/>
          </p:nvPr>
        </p:nvSpPr>
        <p:spPr>
          <a:xfrm>
            <a:off x="6560353" y="3133418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body" idx="20"/>
          </p:nvPr>
        </p:nvSpPr>
        <p:spPr>
          <a:xfrm>
            <a:off x="6560353" y="3435819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21"/>
          </p:nvPr>
        </p:nvSpPr>
        <p:spPr>
          <a:xfrm>
            <a:off x="6560353" y="3738169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ing/Quizzing">
  <p:cSld name="Polling/Quizzing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/>
          <p:nvPr/>
        </p:nvSpPr>
        <p:spPr>
          <a:xfrm>
            <a:off x="1544450" y="1412600"/>
            <a:ext cx="5988600" cy="528900"/>
          </a:xfrm>
          <a:prstGeom prst="roundRect">
            <a:avLst>
              <a:gd name="adj" fmla="val 50000"/>
            </a:avLst>
          </a:prstGeom>
          <a:solidFill>
            <a:srgbClr val="168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1811650" y="1553900"/>
            <a:ext cx="54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Calibri"/>
              <a:buNone/>
            </a:pPr>
            <a:r>
              <a:rPr lang="en-GB"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768875" y="494275"/>
            <a:ext cx="75582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/>
          <p:nvPr/>
        </p:nvSpPr>
        <p:spPr>
          <a:xfrm>
            <a:off x="1544450" y="2017700"/>
            <a:ext cx="5988600" cy="528900"/>
          </a:xfrm>
          <a:prstGeom prst="roundRect">
            <a:avLst>
              <a:gd name="adj" fmla="val 50000"/>
            </a:avLst>
          </a:prstGeom>
          <a:solidFill>
            <a:srgbClr val="168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4"/>
          <p:cNvSpPr/>
          <p:nvPr/>
        </p:nvSpPr>
        <p:spPr>
          <a:xfrm>
            <a:off x="1811650" y="2159000"/>
            <a:ext cx="54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Calibri"/>
              <a:buNone/>
            </a:pPr>
            <a:r>
              <a:rPr lang="en-GB"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4"/>
          <p:cNvSpPr/>
          <p:nvPr/>
        </p:nvSpPr>
        <p:spPr>
          <a:xfrm>
            <a:off x="1544450" y="2622800"/>
            <a:ext cx="5988600" cy="528900"/>
          </a:xfrm>
          <a:prstGeom prst="roundRect">
            <a:avLst>
              <a:gd name="adj" fmla="val 50000"/>
            </a:avLst>
          </a:prstGeom>
          <a:solidFill>
            <a:srgbClr val="168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1811650" y="2764100"/>
            <a:ext cx="54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Calibri"/>
              <a:buNone/>
            </a:pPr>
            <a:r>
              <a:rPr lang="en-GB"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1544450" y="3227900"/>
            <a:ext cx="5988600" cy="528900"/>
          </a:xfrm>
          <a:prstGeom prst="roundRect">
            <a:avLst>
              <a:gd name="adj" fmla="val 50000"/>
            </a:avLst>
          </a:prstGeom>
          <a:solidFill>
            <a:srgbClr val="168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4"/>
          <p:cNvSpPr/>
          <p:nvPr/>
        </p:nvSpPr>
        <p:spPr>
          <a:xfrm>
            <a:off x="1811650" y="3369200"/>
            <a:ext cx="54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Calibri"/>
              <a:buNone/>
            </a:pPr>
            <a:r>
              <a:rPr lang="en-GB"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4"/>
          <p:cNvSpPr/>
          <p:nvPr/>
        </p:nvSpPr>
        <p:spPr>
          <a:xfrm>
            <a:off x="1544450" y="3833000"/>
            <a:ext cx="5988600" cy="528900"/>
          </a:xfrm>
          <a:prstGeom prst="roundRect">
            <a:avLst>
              <a:gd name="adj" fmla="val 50000"/>
            </a:avLst>
          </a:prstGeom>
          <a:solidFill>
            <a:srgbClr val="168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4"/>
          <p:cNvSpPr/>
          <p:nvPr/>
        </p:nvSpPr>
        <p:spPr>
          <a:xfrm>
            <a:off x="1811650" y="3974300"/>
            <a:ext cx="54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Calibri"/>
              <a:buNone/>
            </a:pPr>
            <a:r>
              <a:rPr lang="en-GB"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4"/>
          <p:cNvSpPr txBox="1">
            <a:spLocks noGrp="1"/>
          </p:cNvSpPr>
          <p:nvPr>
            <p:ph type="body" idx="1"/>
          </p:nvPr>
        </p:nvSpPr>
        <p:spPr>
          <a:xfrm>
            <a:off x="2036833" y="1412550"/>
            <a:ext cx="59964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body" idx="2"/>
          </p:nvPr>
        </p:nvSpPr>
        <p:spPr>
          <a:xfrm>
            <a:off x="2036833" y="2017750"/>
            <a:ext cx="59964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body" idx="3"/>
          </p:nvPr>
        </p:nvSpPr>
        <p:spPr>
          <a:xfrm>
            <a:off x="2036833" y="2622850"/>
            <a:ext cx="59964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body" idx="4"/>
          </p:nvPr>
        </p:nvSpPr>
        <p:spPr>
          <a:xfrm>
            <a:off x="2036833" y="3227950"/>
            <a:ext cx="59964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body" idx="5"/>
          </p:nvPr>
        </p:nvSpPr>
        <p:spPr>
          <a:xfrm>
            <a:off x="2036833" y="3833050"/>
            <a:ext cx="59964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Image">
  <p:cSld name="Text with Imag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132" name="Google Shape;132;p17"/>
          <p:cNvCxnSpPr/>
          <p:nvPr/>
        </p:nvCxnSpPr>
        <p:spPr>
          <a:xfrm>
            <a:off x="0" y="734860"/>
            <a:ext cx="9169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3" name="Google Shape;13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>
            <a:off x="885600" y="1241870"/>
            <a:ext cx="2986200" cy="29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070848" cy="513835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401925" y="2150850"/>
            <a:ext cx="83403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color">
  <p:cSld name="Title slide 1 colo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/>
          <p:nvPr/>
        </p:nvSpPr>
        <p:spPr>
          <a:xfrm>
            <a:off x="-75" y="0"/>
            <a:ext cx="9144000" cy="5143500"/>
          </a:xfrm>
          <a:prstGeom prst="snip1Rect">
            <a:avLst>
              <a:gd name="adj" fmla="val 0"/>
            </a:avLst>
          </a:prstGeom>
          <a:gradFill>
            <a:gsLst>
              <a:gs pos="0">
                <a:srgbClr val="2878C8">
                  <a:alpha val="80000"/>
                </a:srgbClr>
              </a:gs>
              <a:gs pos="100000">
                <a:srgbClr val="33A2BE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9"/>
          <p:cNvSpPr txBox="1">
            <a:spLocks noGrp="1"/>
          </p:cNvSpPr>
          <p:nvPr>
            <p:ph type="ctrTitle"/>
          </p:nvPr>
        </p:nvSpPr>
        <p:spPr>
          <a:xfrm>
            <a:off x="311708" y="5736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1"/>
          </p:nvPr>
        </p:nvSpPr>
        <p:spPr>
          <a:xfrm>
            <a:off x="311700" y="25870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25" y="4685900"/>
            <a:ext cx="738016" cy="23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 descr="ic-logo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9250" y="4731075"/>
            <a:ext cx="739250" cy="14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out background">
  <p:cSld name="Title Slide Without background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/>
          <p:nvPr/>
        </p:nvSpPr>
        <p:spPr>
          <a:xfrm>
            <a:off x="-75" y="0"/>
            <a:ext cx="9144000" cy="5143500"/>
          </a:xfrm>
          <a:prstGeom prst="snip1Rect">
            <a:avLst>
              <a:gd name="adj" fmla="val 0"/>
            </a:avLst>
          </a:prstGeom>
          <a:gradFill>
            <a:gsLst>
              <a:gs pos="0">
                <a:srgbClr val="2878C8">
                  <a:alpha val="80000"/>
                </a:srgbClr>
              </a:gs>
              <a:gs pos="100000">
                <a:srgbClr val="33A2BE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0"/>
          <p:cNvSpPr txBox="1">
            <a:spLocks noGrp="1"/>
          </p:cNvSpPr>
          <p:nvPr>
            <p:ph type="ctrTitle"/>
          </p:nvPr>
        </p:nvSpPr>
        <p:spPr>
          <a:xfrm>
            <a:off x="311708" y="5736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1"/>
          </p:nvPr>
        </p:nvSpPr>
        <p:spPr>
          <a:xfrm>
            <a:off x="311700" y="25870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25" y="4685900"/>
            <a:ext cx="738016" cy="23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 descr="ic-logo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9250" y="4731075"/>
            <a:ext cx="739250" cy="14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body" idx="1"/>
          </p:nvPr>
        </p:nvSpPr>
        <p:spPr>
          <a:xfrm>
            <a:off x="311700" y="834775"/>
            <a:ext cx="8520600" cy="28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53" name="Google Shape;15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line Header + Footer ">
  <p:cSld name="2-line Header + Footer 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235500" y="88195"/>
            <a:ext cx="85206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body" idx="1"/>
          </p:nvPr>
        </p:nvSpPr>
        <p:spPr>
          <a:xfrm>
            <a:off x="311700" y="1139575"/>
            <a:ext cx="8520600" cy="28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158" name="Google Shape;158;p22"/>
          <p:cNvCxnSpPr/>
          <p:nvPr/>
        </p:nvCxnSpPr>
        <p:spPr>
          <a:xfrm>
            <a:off x="0" y="963459"/>
            <a:ext cx="9169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9" name="Google Shape;15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Image">
  <p:cSld name="Text with Imag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16" name="Google Shape;16;p3"/>
          <p:cNvCxnSpPr/>
          <p:nvPr/>
        </p:nvCxnSpPr>
        <p:spPr>
          <a:xfrm>
            <a:off x="0" y="734860"/>
            <a:ext cx="9169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85600" y="1241870"/>
            <a:ext cx="2986200" cy="29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ctrTitle"/>
          </p:nvPr>
        </p:nvSpPr>
        <p:spPr>
          <a:xfrm>
            <a:off x="311708" y="5736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311700" y="25870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entered - Blank Content" type="obj">
  <p:cSld name="OBJEC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768875" y="494275"/>
            <a:ext cx="75582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68" name="Google Shape;16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Image">
  <p:cSld name="Text with Image 2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295200" y="3391250"/>
            <a:ext cx="83958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173" name="Google Shape;173;p26"/>
          <p:cNvCxnSpPr/>
          <p:nvPr/>
        </p:nvCxnSpPr>
        <p:spPr>
          <a:xfrm>
            <a:off x="409050" y="3267075"/>
            <a:ext cx="83259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175" name="Google Shape;175;p26"/>
          <p:cNvCxnSpPr/>
          <p:nvPr/>
        </p:nvCxnSpPr>
        <p:spPr>
          <a:xfrm>
            <a:off x="0" y="734860"/>
            <a:ext cx="9169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/>
          <p:nvPr/>
        </p:nvSpPr>
        <p:spPr>
          <a:xfrm>
            <a:off x="6321100" y="1078924"/>
            <a:ext cx="2492700" cy="1359600"/>
          </a:xfrm>
          <a:prstGeom prst="roundRect">
            <a:avLst>
              <a:gd name="adj" fmla="val 3033"/>
            </a:avLst>
          </a:prstGeom>
          <a:solidFill>
            <a:srgbClr val="E3E3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7"/>
          <p:cNvSpPr/>
          <p:nvPr/>
        </p:nvSpPr>
        <p:spPr>
          <a:xfrm>
            <a:off x="487225" y="1078924"/>
            <a:ext cx="2492700" cy="1359600"/>
          </a:xfrm>
          <a:prstGeom prst="roundRect">
            <a:avLst>
              <a:gd name="adj" fmla="val 3033"/>
            </a:avLst>
          </a:prstGeom>
          <a:solidFill>
            <a:srgbClr val="E3E3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7"/>
          <p:cNvSpPr txBox="1">
            <a:spLocks noGrp="1"/>
          </p:cNvSpPr>
          <p:nvPr>
            <p:ph type="body" idx="1"/>
          </p:nvPr>
        </p:nvSpPr>
        <p:spPr>
          <a:xfrm>
            <a:off x="604375" y="1596125"/>
            <a:ext cx="22584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3400800" y="1078924"/>
            <a:ext cx="2492700" cy="1359600"/>
          </a:xfrm>
          <a:prstGeom prst="roundRect">
            <a:avLst>
              <a:gd name="adj" fmla="val 3033"/>
            </a:avLst>
          </a:prstGeom>
          <a:solidFill>
            <a:srgbClr val="E3E3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7"/>
          <p:cNvSpPr/>
          <p:nvPr/>
        </p:nvSpPr>
        <p:spPr>
          <a:xfrm>
            <a:off x="604381" y="2611808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7"/>
          <p:cNvSpPr/>
          <p:nvPr/>
        </p:nvSpPr>
        <p:spPr>
          <a:xfrm>
            <a:off x="604381" y="2914198"/>
            <a:ext cx="164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7"/>
          <p:cNvSpPr/>
          <p:nvPr/>
        </p:nvSpPr>
        <p:spPr>
          <a:xfrm>
            <a:off x="604381" y="3216589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604379" y="1235175"/>
            <a:ext cx="6762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None/>
            </a:pPr>
            <a:r>
              <a:rPr lang="en-GB" sz="32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3521282" y="1235175"/>
            <a:ext cx="6762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None/>
            </a:pPr>
            <a:r>
              <a:rPr lang="en-GB" sz="32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6431523" y="1235175"/>
            <a:ext cx="6762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None/>
            </a:pPr>
            <a:r>
              <a:rPr lang="en-GB" sz="32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7"/>
          <p:cNvSpPr/>
          <p:nvPr/>
        </p:nvSpPr>
        <p:spPr>
          <a:xfrm>
            <a:off x="611039" y="3518980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7"/>
          <p:cNvSpPr/>
          <p:nvPr/>
        </p:nvSpPr>
        <p:spPr>
          <a:xfrm>
            <a:off x="611039" y="3821371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" name="Google Shape;189;p27"/>
          <p:cNvCxnSpPr/>
          <p:nvPr/>
        </p:nvCxnSpPr>
        <p:spPr>
          <a:xfrm>
            <a:off x="0" y="734860"/>
            <a:ext cx="9169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0" name="Google Shape;190;p27"/>
          <p:cNvSpPr txBox="1">
            <a:spLocks noGrp="1"/>
          </p:cNvSpPr>
          <p:nvPr>
            <p:ph type="body" idx="2"/>
          </p:nvPr>
        </p:nvSpPr>
        <p:spPr>
          <a:xfrm>
            <a:off x="726529" y="2528643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body" idx="3"/>
          </p:nvPr>
        </p:nvSpPr>
        <p:spPr>
          <a:xfrm>
            <a:off x="726529" y="2821618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body" idx="4"/>
          </p:nvPr>
        </p:nvSpPr>
        <p:spPr>
          <a:xfrm>
            <a:off x="726529" y="3133418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5"/>
          </p:nvPr>
        </p:nvSpPr>
        <p:spPr>
          <a:xfrm>
            <a:off x="726529" y="3435819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body" idx="6"/>
          </p:nvPr>
        </p:nvSpPr>
        <p:spPr>
          <a:xfrm>
            <a:off x="726529" y="3738169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body" idx="7"/>
          </p:nvPr>
        </p:nvSpPr>
        <p:spPr>
          <a:xfrm>
            <a:off x="3517950" y="1596125"/>
            <a:ext cx="22584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6" name="Google Shape;196;p27"/>
          <p:cNvSpPr/>
          <p:nvPr/>
        </p:nvSpPr>
        <p:spPr>
          <a:xfrm>
            <a:off x="3517955" y="2611808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7"/>
          <p:cNvSpPr/>
          <p:nvPr/>
        </p:nvSpPr>
        <p:spPr>
          <a:xfrm>
            <a:off x="3517955" y="2914198"/>
            <a:ext cx="164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7"/>
          <p:cNvSpPr/>
          <p:nvPr/>
        </p:nvSpPr>
        <p:spPr>
          <a:xfrm>
            <a:off x="3517955" y="3216589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7"/>
          <p:cNvSpPr/>
          <p:nvPr/>
        </p:nvSpPr>
        <p:spPr>
          <a:xfrm>
            <a:off x="3524614" y="3518980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7"/>
          <p:cNvSpPr/>
          <p:nvPr/>
        </p:nvSpPr>
        <p:spPr>
          <a:xfrm>
            <a:off x="3524614" y="3821371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7"/>
          <p:cNvSpPr txBox="1">
            <a:spLocks noGrp="1"/>
          </p:cNvSpPr>
          <p:nvPr>
            <p:ph type="body" idx="8"/>
          </p:nvPr>
        </p:nvSpPr>
        <p:spPr>
          <a:xfrm>
            <a:off x="3640103" y="2528643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9"/>
          </p:nvPr>
        </p:nvSpPr>
        <p:spPr>
          <a:xfrm>
            <a:off x="3640103" y="2821618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body" idx="13"/>
          </p:nvPr>
        </p:nvSpPr>
        <p:spPr>
          <a:xfrm>
            <a:off x="3640103" y="3133418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body" idx="14"/>
          </p:nvPr>
        </p:nvSpPr>
        <p:spPr>
          <a:xfrm>
            <a:off x="3640103" y="3435819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15"/>
          </p:nvPr>
        </p:nvSpPr>
        <p:spPr>
          <a:xfrm>
            <a:off x="3640103" y="3738169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body" idx="16"/>
          </p:nvPr>
        </p:nvSpPr>
        <p:spPr>
          <a:xfrm>
            <a:off x="6438200" y="1596125"/>
            <a:ext cx="22584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7" name="Google Shape;207;p27"/>
          <p:cNvSpPr/>
          <p:nvPr/>
        </p:nvSpPr>
        <p:spPr>
          <a:xfrm>
            <a:off x="6438205" y="2611808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7"/>
          <p:cNvSpPr/>
          <p:nvPr/>
        </p:nvSpPr>
        <p:spPr>
          <a:xfrm>
            <a:off x="6438205" y="2914198"/>
            <a:ext cx="1640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7"/>
          <p:cNvSpPr/>
          <p:nvPr/>
        </p:nvSpPr>
        <p:spPr>
          <a:xfrm>
            <a:off x="6438205" y="3216589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7"/>
          <p:cNvSpPr/>
          <p:nvPr/>
        </p:nvSpPr>
        <p:spPr>
          <a:xfrm>
            <a:off x="6444864" y="3518980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7"/>
          <p:cNvSpPr/>
          <p:nvPr/>
        </p:nvSpPr>
        <p:spPr>
          <a:xfrm>
            <a:off x="6444864" y="3821371"/>
            <a:ext cx="2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50"/>
              <a:buFont typeface="Calibri"/>
              <a:buNone/>
            </a:pPr>
            <a:r>
              <a:rPr lang="en-GB" sz="14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7"/>
          <p:cNvSpPr txBox="1">
            <a:spLocks noGrp="1"/>
          </p:cNvSpPr>
          <p:nvPr>
            <p:ph type="body" idx="17"/>
          </p:nvPr>
        </p:nvSpPr>
        <p:spPr>
          <a:xfrm>
            <a:off x="6560353" y="2528643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body" idx="18"/>
          </p:nvPr>
        </p:nvSpPr>
        <p:spPr>
          <a:xfrm>
            <a:off x="6560353" y="2821618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body" idx="19"/>
          </p:nvPr>
        </p:nvSpPr>
        <p:spPr>
          <a:xfrm>
            <a:off x="6560353" y="3133418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body" idx="20"/>
          </p:nvPr>
        </p:nvSpPr>
        <p:spPr>
          <a:xfrm>
            <a:off x="6560353" y="3435819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body" idx="21"/>
          </p:nvPr>
        </p:nvSpPr>
        <p:spPr>
          <a:xfrm>
            <a:off x="6560353" y="3738169"/>
            <a:ext cx="203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ing/Quizzing">
  <p:cSld name="Polling/Quizzing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/>
          <p:nvPr/>
        </p:nvSpPr>
        <p:spPr>
          <a:xfrm>
            <a:off x="1544450" y="1412600"/>
            <a:ext cx="5988600" cy="528900"/>
          </a:xfrm>
          <a:prstGeom prst="roundRect">
            <a:avLst>
              <a:gd name="adj" fmla="val 50000"/>
            </a:avLst>
          </a:prstGeom>
          <a:solidFill>
            <a:srgbClr val="168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8"/>
          <p:cNvSpPr/>
          <p:nvPr/>
        </p:nvSpPr>
        <p:spPr>
          <a:xfrm>
            <a:off x="1811650" y="1553900"/>
            <a:ext cx="54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Calibri"/>
              <a:buNone/>
            </a:pPr>
            <a:r>
              <a:rPr lang="en-GB"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8"/>
          <p:cNvSpPr txBox="1">
            <a:spLocks noGrp="1"/>
          </p:cNvSpPr>
          <p:nvPr>
            <p:ph type="title"/>
          </p:nvPr>
        </p:nvSpPr>
        <p:spPr>
          <a:xfrm>
            <a:off x="768875" y="494275"/>
            <a:ext cx="75582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222" name="Google Shape;2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/>
          <p:nvPr/>
        </p:nvSpPr>
        <p:spPr>
          <a:xfrm>
            <a:off x="1544450" y="2017700"/>
            <a:ext cx="5988600" cy="528900"/>
          </a:xfrm>
          <a:prstGeom prst="roundRect">
            <a:avLst>
              <a:gd name="adj" fmla="val 50000"/>
            </a:avLst>
          </a:prstGeom>
          <a:solidFill>
            <a:srgbClr val="168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8"/>
          <p:cNvSpPr/>
          <p:nvPr/>
        </p:nvSpPr>
        <p:spPr>
          <a:xfrm>
            <a:off x="1811650" y="2159000"/>
            <a:ext cx="54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Calibri"/>
              <a:buNone/>
            </a:pPr>
            <a:r>
              <a:rPr lang="en-GB"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8"/>
          <p:cNvSpPr/>
          <p:nvPr/>
        </p:nvSpPr>
        <p:spPr>
          <a:xfrm>
            <a:off x="1544450" y="2622800"/>
            <a:ext cx="5988600" cy="528900"/>
          </a:xfrm>
          <a:prstGeom prst="roundRect">
            <a:avLst>
              <a:gd name="adj" fmla="val 50000"/>
            </a:avLst>
          </a:prstGeom>
          <a:solidFill>
            <a:srgbClr val="168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8"/>
          <p:cNvSpPr/>
          <p:nvPr/>
        </p:nvSpPr>
        <p:spPr>
          <a:xfrm>
            <a:off x="1811650" y="2764100"/>
            <a:ext cx="54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Calibri"/>
              <a:buNone/>
            </a:pPr>
            <a:r>
              <a:rPr lang="en-GB"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8"/>
          <p:cNvSpPr/>
          <p:nvPr/>
        </p:nvSpPr>
        <p:spPr>
          <a:xfrm>
            <a:off x="1544450" y="3227900"/>
            <a:ext cx="5988600" cy="528900"/>
          </a:xfrm>
          <a:prstGeom prst="roundRect">
            <a:avLst>
              <a:gd name="adj" fmla="val 50000"/>
            </a:avLst>
          </a:prstGeom>
          <a:solidFill>
            <a:srgbClr val="168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8"/>
          <p:cNvSpPr/>
          <p:nvPr/>
        </p:nvSpPr>
        <p:spPr>
          <a:xfrm>
            <a:off x="1811650" y="3369200"/>
            <a:ext cx="54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Calibri"/>
              <a:buNone/>
            </a:pPr>
            <a:r>
              <a:rPr lang="en-GB"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8"/>
          <p:cNvSpPr/>
          <p:nvPr/>
        </p:nvSpPr>
        <p:spPr>
          <a:xfrm>
            <a:off x="1544450" y="3833000"/>
            <a:ext cx="5988600" cy="528900"/>
          </a:xfrm>
          <a:prstGeom prst="roundRect">
            <a:avLst>
              <a:gd name="adj" fmla="val 50000"/>
            </a:avLst>
          </a:prstGeom>
          <a:solidFill>
            <a:srgbClr val="168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8"/>
          <p:cNvSpPr/>
          <p:nvPr/>
        </p:nvSpPr>
        <p:spPr>
          <a:xfrm>
            <a:off x="1811650" y="3974300"/>
            <a:ext cx="5454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Calibri"/>
              <a:buNone/>
            </a:pPr>
            <a:r>
              <a:rPr lang="en-GB"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8"/>
          <p:cNvSpPr txBox="1">
            <a:spLocks noGrp="1"/>
          </p:cNvSpPr>
          <p:nvPr>
            <p:ph type="body" idx="1"/>
          </p:nvPr>
        </p:nvSpPr>
        <p:spPr>
          <a:xfrm>
            <a:off x="2036833" y="1412550"/>
            <a:ext cx="59964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body" idx="2"/>
          </p:nvPr>
        </p:nvSpPr>
        <p:spPr>
          <a:xfrm>
            <a:off x="2036833" y="2017750"/>
            <a:ext cx="59964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body" idx="3"/>
          </p:nvPr>
        </p:nvSpPr>
        <p:spPr>
          <a:xfrm>
            <a:off x="2036833" y="2622850"/>
            <a:ext cx="59964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28"/>
          <p:cNvSpPr txBox="1">
            <a:spLocks noGrp="1"/>
          </p:cNvSpPr>
          <p:nvPr>
            <p:ph type="body" idx="4"/>
          </p:nvPr>
        </p:nvSpPr>
        <p:spPr>
          <a:xfrm>
            <a:off x="2036833" y="3227950"/>
            <a:ext cx="59964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body" idx="5"/>
          </p:nvPr>
        </p:nvSpPr>
        <p:spPr>
          <a:xfrm>
            <a:off x="2036833" y="3833050"/>
            <a:ext cx="59964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070848" cy="513835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01925" y="2150850"/>
            <a:ext cx="83403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out background">
  <p:cSld name="Title Slide Without background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-75" y="0"/>
            <a:ext cx="9144000" cy="5143500"/>
          </a:xfrm>
          <a:prstGeom prst="snip1Rect">
            <a:avLst>
              <a:gd name="adj" fmla="val 0"/>
            </a:avLst>
          </a:prstGeom>
          <a:gradFill>
            <a:gsLst>
              <a:gs pos="0">
                <a:srgbClr val="2878C8">
                  <a:alpha val="80000"/>
                </a:srgbClr>
              </a:gs>
              <a:gs pos="100000">
                <a:srgbClr val="33A2BE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5"/>
          <p:cNvSpPr txBox="1">
            <a:spLocks noGrp="1"/>
          </p:cNvSpPr>
          <p:nvPr>
            <p:ph type="ctrTitle"/>
          </p:nvPr>
        </p:nvSpPr>
        <p:spPr>
          <a:xfrm>
            <a:off x="311708" y="5736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311700" y="25870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27" name="Google Shape;2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25" y="4685900"/>
            <a:ext cx="738016" cy="23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 descr="ic-logo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9250" y="4731075"/>
            <a:ext cx="739250" cy="14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Footer">
  <p:cSld name="Header + Foot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311700" y="834775"/>
            <a:ext cx="8520600" cy="28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32" name="Google Shape;32;p6"/>
          <p:cNvCxnSpPr/>
          <p:nvPr/>
        </p:nvCxnSpPr>
        <p:spPr>
          <a:xfrm>
            <a:off x="0" y="734860"/>
            <a:ext cx="9169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3" name="Google Shape;33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834775"/>
            <a:ext cx="8520600" cy="28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37" name="Google Shape;3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line Header + Footer ">
  <p:cSld name="2-line Header + Footer 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235500" y="88195"/>
            <a:ext cx="852060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311700" y="1139575"/>
            <a:ext cx="8520600" cy="28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42" name="Google Shape;42;p8"/>
          <p:cNvCxnSpPr/>
          <p:nvPr/>
        </p:nvCxnSpPr>
        <p:spPr>
          <a:xfrm>
            <a:off x="0" y="963459"/>
            <a:ext cx="9169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" name="Google Shape;4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8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ctrTitle"/>
          </p:nvPr>
        </p:nvSpPr>
        <p:spPr>
          <a:xfrm>
            <a:off x="311708" y="5736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11700" y="25870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entered - Blank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768875" y="494275"/>
            <a:ext cx="75582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52" name="Google Shape;52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834" y="4685889"/>
            <a:ext cx="738015" cy="2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0" descr="ic-logo-black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8169300" y="4731075"/>
            <a:ext cx="739200" cy="1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6847" y="88472"/>
            <a:ext cx="831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1975" y="1021850"/>
            <a:ext cx="8319900" cy="3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236847" y="88472"/>
            <a:ext cx="831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body" idx="1"/>
          </p:nvPr>
        </p:nvSpPr>
        <p:spPr>
          <a:xfrm>
            <a:off x="411975" y="1021850"/>
            <a:ext cx="8319900" cy="3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licker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licker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"/>
          <p:cNvSpPr txBox="1">
            <a:spLocks noGrp="1"/>
          </p:cNvSpPr>
          <p:nvPr>
            <p:ph type="ctrTitle"/>
          </p:nvPr>
        </p:nvSpPr>
        <p:spPr>
          <a:xfrm>
            <a:off x="311708" y="5736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Questrial"/>
              <a:buNone/>
            </a:pPr>
            <a:r>
              <a:rPr lang="en-GB" sz="2800"/>
              <a:t>Welcome to iClicker!</a:t>
            </a:r>
            <a:endParaRPr sz="2800"/>
          </a:p>
        </p:txBody>
      </p:sp>
      <p:pic>
        <p:nvPicPr>
          <p:cNvPr id="243" name="Google Shape;24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50" y="4760625"/>
            <a:ext cx="1288300" cy="2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5"/>
          <p:cNvSpPr txBox="1">
            <a:spLocks noGrp="1"/>
          </p:cNvSpPr>
          <p:nvPr>
            <p:ph type="ctrTitle"/>
          </p:nvPr>
        </p:nvSpPr>
        <p:spPr>
          <a:xfrm>
            <a:off x="311708" y="802275"/>
            <a:ext cx="8520600" cy="29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"/>
              <a:buFont typeface="Montserrat"/>
              <a:buNone/>
            </a:pPr>
            <a:r>
              <a:rPr lang="en-GB">
                <a:solidFill>
                  <a:schemeClr val="lt1"/>
                </a:solidFill>
              </a:rPr>
              <a:t>Questions or Trouble Registering?</a:t>
            </a:r>
            <a:br>
              <a:rPr lang="en-GB">
                <a:solidFill>
                  <a:schemeClr val="lt1"/>
                </a:solidFill>
              </a:rPr>
            </a:br>
            <a:br>
              <a:rPr lang="en-GB">
                <a:solidFill>
                  <a:schemeClr val="lt1"/>
                </a:solidFill>
              </a:rPr>
            </a:br>
            <a:r>
              <a:rPr lang="en-GB" sz="1800">
                <a:solidFill>
                  <a:schemeClr val="lt1"/>
                </a:solidFill>
              </a:rPr>
              <a:t>Visit iclicker.com/support to submit a support ticket and contact the tech support team.</a:t>
            </a:r>
            <a:endParaRPr sz="1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"/>
              <a:buFont typeface="Montserrat"/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"/>
              <a:buFont typeface="Montserrat"/>
              <a:buNone/>
            </a:pPr>
            <a:r>
              <a:rPr lang="en-GB" sz="1800" b="0">
                <a:solidFill>
                  <a:schemeClr val="lt1"/>
                </a:solidFill>
              </a:rPr>
              <a:t>I have also added these steps and links to helpful iClicker troubleshooting guides in the syllabus.</a:t>
            </a:r>
            <a:endParaRPr sz="1800" b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600"/>
              <a:buFont typeface="Montserrat"/>
              <a:buNone/>
            </a:pPr>
            <a:r>
              <a:rPr lang="en-GB" sz="2400" b="1" i="0" u="none" strike="noStrike" cap="none" dirty="0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rPr>
              <a:t>Devices allowed in class</a:t>
            </a:r>
            <a:endParaRPr dirty="0"/>
          </a:p>
        </p:txBody>
      </p:sp>
      <p:sp>
        <p:nvSpPr>
          <p:cNvPr id="251" name="Google Shape;251;p30"/>
          <p:cNvSpPr txBox="1">
            <a:spLocks noGrp="1"/>
          </p:cNvSpPr>
          <p:nvPr>
            <p:ph type="body" idx="1"/>
          </p:nvPr>
        </p:nvSpPr>
        <p:spPr>
          <a:xfrm>
            <a:off x="651800" y="3532122"/>
            <a:ext cx="7883100" cy="10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"/>
              <a:buFont typeface="Montserrat"/>
              <a:buNone/>
            </a:pPr>
            <a:r>
              <a:rPr lang="en-GB" sz="1400" b="0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You are required to bring a device to participate in my class sessions.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"/>
              <a:buFont typeface="Montserrat"/>
              <a:buNone/>
            </a:pPr>
            <a:endParaRPr sz="6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"/>
              <a:buFont typeface="Montserrat"/>
              <a:buNone/>
            </a:pPr>
            <a:r>
              <a:rPr lang="en-GB" sz="1400" b="0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 will be allowing the use of </a:t>
            </a:r>
            <a:r>
              <a:rPr lang="en-GB" sz="14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the iClicker student app (on a smartphone, tablet, or laptop</a:t>
            </a:r>
            <a:r>
              <a:rPr lang="en-GB" sz="14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"/>
              <a:buFont typeface="Montserrat"/>
              <a:buNone/>
            </a:pPr>
            <a:endParaRPr sz="1400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"/>
              <a:buFont typeface="Montserrat"/>
              <a:buNone/>
            </a:pPr>
            <a:endParaRPr sz="1400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255;p30">
            <a:extLst>
              <a:ext uri="{FF2B5EF4-FFF2-40B4-BE49-F238E27FC236}">
                <a16:creationId xmlns:a16="http://schemas.microsoft.com/office/drawing/2014/main" id="{68CD9F56-DEBE-274C-93E3-6A5C87ED41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0248" y="1216281"/>
            <a:ext cx="3467624" cy="212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21C619-6271-8F4A-841C-4A25D99CD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524" y="1380925"/>
            <a:ext cx="2346690" cy="166696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228A8A5-079B-534A-BB8A-061CA9AC7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66" y="1682704"/>
            <a:ext cx="853441" cy="165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600"/>
              <a:buFont typeface="Montserrat"/>
              <a:buNone/>
            </a:pPr>
            <a:r>
              <a:rPr lang="en-GB" sz="2400" b="1" i="0" u="none" strike="noStrike" cap="none" dirty="0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rPr>
              <a:t>Check your </a:t>
            </a:r>
            <a:r>
              <a:rPr lang="en-GB" dirty="0"/>
              <a:t>e</a:t>
            </a:r>
            <a:r>
              <a:rPr lang="en-GB" sz="2400" b="1" i="0" u="none" strike="noStrike" cap="none" dirty="0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rPr>
              <a:t>mail!</a:t>
            </a:r>
            <a:endParaRPr dirty="0"/>
          </a:p>
        </p:txBody>
      </p:sp>
      <p:sp>
        <p:nvSpPr>
          <p:cNvPr id="261" name="Google Shape;261;p31"/>
          <p:cNvSpPr txBox="1">
            <a:spLocks noGrp="1"/>
          </p:cNvSpPr>
          <p:nvPr>
            <p:ph type="body" idx="1"/>
          </p:nvPr>
        </p:nvSpPr>
        <p:spPr>
          <a:xfrm>
            <a:off x="412512" y="1266490"/>
            <a:ext cx="5135765" cy="29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"/>
              <a:buNone/>
            </a:pP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 have set up an iClicker integration with our </a:t>
            </a:r>
            <a:r>
              <a:rPr lang="en-GB" sz="14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Canvas </a:t>
            </a: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course, which pulls your names directly into my iClicker roster.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"/>
              <a:buNone/>
            </a:pPr>
            <a:endParaRPr sz="14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"/>
              <a:buFont typeface="Arial"/>
              <a:buChar char="•"/>
            </a:pPr>
            <a:r>
              <a:rPr lang="en-GB" sz="1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If you have an existing iClicker account </a:t>
            </a: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that uses an </a:t>
            </a:r>
            <a:r>
              <a:rPr lang="en-GB" sz="14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official university email address and/or Student ID</a:t>
            </a:r>
            <a:r>
              <a:rPr lang="en-GB" sz="140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you will automatically be added to our iClicker course. Check your courses list in the iClicker app to make sure!</a:t>
            </a:r>
            <a:endParaRPr sz="14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"/>
              <a:buFont typeface="Arial"/>
              <a:buNone/>
            </a:pPr>
            <a:endParaRPr sz="6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"/>
              <a:buFont typeface="Arial"/>
              <a:buChar char="•"/>
            </a:pPr>
            <a:r>
              <a:rPr lang="en-GB" sz="1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If the iClicker system does not find a matching iClicker student account</a:t>
            </a: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, you will receive an email from iClicker Support with instructions to create a new account or update your existing account's profile. </a:t>
            </a:r>
            <a:endParaRPr dirty="0">
              <a:solidFill>
                <a:schemeClr val="tx1"/>
              </a:solidFill>
            </a:endParaRPr>
          </a:p>
          <a:p>
            <a:pPr marL="285750" lvl="0" indent="-2635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"/>
              <a:buFont typeface="Arial"/>
              <a:buNone/>
            </a:pPr>
            <a:endParaRPr sz="14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"/>
              <a:buNone/>
            </a:pPr>
            <a:r>
              <a:rPr lang="en-GB" sz="1400" b="1" i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Please note: this email may appear in your Spam or Junk folders.  </a:t>
            </a:r>
            <a:endParaRPr sz="1400" b="1" i="1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2" name="Google Shape;26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7304" y="1272488"/>
            <a:ext cx="3785448" cy="2910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600"/>
              <a:buFont typeface="Montserrat"/>
              <a:buNone/>
            </a:pPr>
            <a:r>
              <a:rPr lang="en-GB" sz="2400" b="1" i="0" u="none" strike="noStrike" cap="none" dirty="0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rPr>
              <a:t>Create an iClicker account</a:t>
            </a:r>
            <a:endParaRPr dirty="0"/>
          </a:p>
        </p:txBody>
      </p:sp>
      <p:sp>
        <p:nvSpPr>
          <p:cNvPr id="270" name="Google Shape;270;p32"/>
          <p:cNvSpPr txBox="1">
            <a:spLocks noGrp="1"/>
          </p:cNvSpPr>
          <p:nvPr>
            <p:ph type="body" idx="1"/>
          </p:nvPr>
        </p:nvSpPr>
        <p:spPr>
          <a:xfrm>
            <a:off x="407405" y="902106"/>
            <a:ext cx="4345663" cy="29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350"/>
            </a:pPr>
            <a:r>
              <a:rPr lang="en-GB" sz="1400" b="1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You must create an iClicker account to ensure your grades are counted</a:t>
            </a:r>
          </a:p>
          <a:p>
            <a:pPr marL="0" lvl="0" indent="0">
              <a:buSzPts val="350"/>
            </a:pPr>
            <a:endParaRPr lang="en-GB" sz="14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Visit </a:t>
            </a: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iClicker.com</a:t>
            </a: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&gt; Create an Account &gt; Student.</a:t>
            </a:r>
          </a:p>
          <a:p>
            <a:pPr marL="285750" lvl="0" indent="-285750">
              <a:buSzPct val="10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Or, download the iClicker Student iOS/Android app.</a:t>
            </a:r>
            <a:endParaRPr sz="1400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"/>
              <a:buFont typeface="Montserrat"/>
              <a:buNone/>
            </a:pPr>
            <a:endParaRPr sz="14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"/>
              <a:buFont typeface="Montserrat"/>
              <a:buNone/>
            </a:pP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Select </a:t>
            </a:r>
            <a:r>
              <a:rPr lang="en-GB" sz="1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Sign Up!</a:t>
            </a: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to create your account. </a:t>
            </a:r>
            <a:endParaRPr sz="14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"/>
              <a:buFont typeface="Montserrat"/>
              <a:buNone/>
            </a:pPr>
            <a:b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If you already have an iClicker account, just sign in! </a:t>
            </a:r>
            <a:r>
              <a:rPr lang="en-GB" sz="1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Do not create and use more than one iClicker account</a:t>
            </a:r>
            <a:r>
              <a:rPr lang="en-GB" sz="1400" b="1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400" b="0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as you will only receive credit from a single account.</a:t>
            </a:r>
            <a:endParaRPr sz="14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"/>
              <a:buFont typeface="Montserrat"/>
              <a:buNone/>
            </a:pPr>
            <a:endParaRPr sz="14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255;p30">
            <a:extLst>
              <a:ext uri="{FF2B5EF4-FFF2-40B4-BE49-F238E27FC236}">
                <a16:creationId xmlns:a16="http://schemas.microsoft.com/office/drawing/2014/main" id="{EC91F56F-96FA-D043-9223-A60F876EBD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2182" y="1448554"/>
            <a:ext cx="3794413" cy="2247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16C91-6E22-C247-88C0-D7B172A71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467" y="1611079"/>
            <a:ext cx="2567842" cy="17930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600"/>
              <a:buFont typeface="Montserrat"/>
              <a:buNone/>
            </a:pPr>
            <a:r>
              <a:rPr lang="en-GB"/>
              <a:t>Enter your institution</a:t>
            </a:r>
            <a:endParaRPr/>
          </a:p>
        </p:txBody>
      </p:sp>
      <p:sp>
        <p:nvSpPr>
          <p:cNvPr id="276" name="Google Shape;276;p33"/>
          <p:cNvSpPr txBox="1">
            <a:spLocks noGrp="1"/>
          </p:cNvSpPr>
          <p:nvPr>
            <p:ph type="body" idx="1"/>
          </p:nvPr>
        </p:nvSpPr>
        <p:spPr>
          <a:xfrm>
            <a:off x="577569" y="1627974"/>
            <a:ext cx="28866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</a:pPr>
            <a:r>
              <a:rPr lang="en-GB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Enter</a:t>
            </a:r>
            <a:r>
              <a:rPr lang="en-GB" sz="14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4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University of Florida </a:t>
            </a:r>
            <a:r>
              <a:rPr lang="en-GB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 your institution when creating your account.</a:t>
            </a:r>
            <a:endParaRPr sz="14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</a:pPr>
            <a:endParaRPr sz="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</a:pPr>
            <a:r>
              <a:rPr lang="en-GB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Select </a:t>
            </a:r>
            <a:r>
              <a:rPr lang="en-GB" sz="1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Next</a:t>
            </a:r>
            <a:r>
              <a:rPr lang="en-GB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4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172" y="914399"/>
            <a:ext cx="4870200" cy="35205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2400"/>
              <a:buFont typeface="Montserrat"/>
              <a:buNone/>
            </a:pPr>
            <a:r>
              <a:rPr lang="en-GB" dirty="0"/>
              <a:t>Complete your iClicker profile</a:t>
            </a:r>
            <a:endParaRPr dirty="0"/>
          </a:p>
        </p:txBody>
      </p:sp>
      <p:sp>
        <p:nvSpPr>
          <p:cNvPr id="285" name="Google Shape;285;p34"/>
          <p:cNvSpPr txBox="1">
            <a:spLocks noGrp="1"/>
          </p:cNvSpPr>
          <p:nvPr>
            <p:ph type="body" idx="1"/>
          </p:nvPr>
        </p:nvSpPr>
        <p:spPr>
          <a:xfrm>
            <a:off x="296091" y="1094394"/>
            <a:ext cx="3706264" cy="28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"/>
              <a:buNone/>
            </a:pP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On the </a:t>
            </a:r>
            <a:r>
              <a:rPr lang="en-GB" sz="1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Create Account</a:t>
            </a: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form, fill out your: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"/>
              <a:buNone/>
            </a:pPr>
            <a:endParaRPr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  First Name</a:t>
            </a:r>
            <a:endParaRPr dirty="0">
              <a:solidFill>
                <a:schemeClr val="tx1"/>
              </a:solidFill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  Last Name	</a:t>
            </a:r>
            <a:endParaRPr dirty="0">
              <a:solidFill>
                <a:schemeClr val="tx1"/>
              </a:solidFill>
            </a:endParaRPr>
          </a:p>
          <a:p>
            <a:pPr marL="285750" lvl="0" indent="-285750">
              <a:buSzPts val="1400"/>
              <a:buFont typeface="Arial"/>
              <a:buChar char="•"/>
            </a:pPr>
            <a:r>
              <a:rPr lang="en-GB" sz="1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GB" sz="14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University Email </a:t>
            </a:r>
            <a:r>
              <a:rPr lang="en-GB" sz="14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GB" sz="1400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example@yourinstitution.edu</a:t>
            </a:r>
            <a:r>
              <a:rPr lang="en-GB" sz="14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lang="en-GB" sz="1400" dirty="0">
              <a:solidFill>
                <a:srgbClr val="FF0000"/>
              </a:solidFill>
            </a:endParaRPr>
          </a:p>
          <a:p>
            <a:pPr marL="285750" lvl="0" indent="-285750">
              <a:buSzPts val="1400"/>
              <a:buFont typeface="Arial"/>
              <a:buChar char="•"/>
            </a:pPr>
            <a:r>
              <a:rPr lang="en-GB" sz="14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  Student ID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AD4A7B-C97E-A742-B1AD-3CFA7FC9D335}"/>
              </a:ext>
            </a:extLst>
          </p:cNvPr>
          <p:cNvSpPr/>
          <p:nvPr/>
        </p:nvSpPr>
        <p:spPr>
          <a:xfrm>
            <a:off x="296091" y="3554609"/>
            <a:ext cx="3362241" cy="84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buClr>
                <a:schemeClr val="dk2"/>
              </a:buClr>
              <a:buSzPts val="350"/>
            </a:pPr>
            <a:r>
              <a:rPr lang="en-GB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Create and confirm your password.</a:t>
            </a:r>
          </a:p>
          <a:p>
            <a:pPr lvl="0">
              <a:lnSpc>
                <a:spcPct val="120000"/>
              </a:lnSpc>
              <a:buClr>
                <a:schemeClr val="dk2"/>
              </a:buClr>
              <a:buSzPts val="350"/>
            </a:pPr>
            <a:endParaRPr lang="en-GB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lnSpc>
                <a:spcPct val="120000"/>
              </a:lnSpc>
              <a:buClr>
                <a:schemeClr val="dk2"/>
              </a:buClr>
              <a:buSzPts val="350"/>
            </a:pPr>
            <a:r>
              <a:rPr lang="en-GB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Select </a:t>
            </a:r>
            <a:r>
              <a:rPr lang="en-GB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Create Account</a:t>
            </a:r>
            <a:r>
              <a:rPr lang="en-GB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3E0FBA-D0F3-AE47-93CB-2DB37A028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625" y="812501"/>
            <a:ext cx="3557867" cy="41639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600"/>
              <a:buFont typeface="Montserrat"/>
              <a:buNone/>
            </a:pPr>
            <a:r>
              <a:rPr lang="en-GB"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rPr>
              <a:t>Edit an </a:t>
            </a:r>
            <a:r>
              <a:rPr lang="en-GB"/>
              <a:t>e</a:t>
            </a:r>
            <a:r>
              <a:rPr lang="en-GB" sz="2400" b="1" i="0" u="none" strike="noStrike" cap="none">
                <a:solidFill>
                  <a:srgbClr val="2878C8"/>
                </a:solidFill>
                <a:latin typeface="Montserrat"/>
                <a:ea typeface="Montserrat"/>
                <a:cs typeface="Montserrat"/>
                <a:sym typeface="Montserrat"/>
              </a:rPr>
              <a:t>xisting iClicker account</a:t>
            </a:r>
            <a:endParaRPr/>
          </a:p>
        </p:txBody>
      </p:sp>
      <p:sp>
        <p:nvSpPr>
          <p:cNvPr id="297" name="Google Shape;297;p36"/>
          <p:cNvSpPr txBox="1">
            <a:spLocks noGrp="1"/>
          </p:cNvSpPr>
          <p:nvPr>
            <p:ph type="body" idx="1"/>
          </p:nvPr>
        </p:nvSpPr>
        <p:spPr>
          <a:xfrm>
            <a:off x="407405" y="902106"/>
            <a:ext cx="3992715" cy="29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"/>
              <a:buFont typeface="Montserrat"/>
              <a:buNone/>
            </a:pPr>
            <a:r>
              <a:rPr lang="en-GB" sz="1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If you already have an iClicker account:</a:t>
            </a:r>
            <a:endParaRPr sz="14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GB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 may need to edit your existing iClicker account so you are using </a:t>
            </a:r>
            <a:r>
              <a:rPr lang="en-GB" sz="14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lang="en-GB" sz="14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correct university email </a:t>
            </a:r>
            <a:r>
              <a:rPr lang="en-GB" sz="14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GB" sz="1400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example@yourinstitution.edu</a:t>
            </a:r>
            <a:r>
              <a:rPr lang="en-GB" sz="14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) and </a:t>
            </a:r>
            <a:r>
              <a:rPr lang="en-GB" sz="14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Student ID</a:t>
            </a:r>
            <a:endParaRPr sz="1000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600"/>
              <a:buFont typeface="Arial"/>
              <a:buNone/>
            </a:pPr>
            <a:endParaRPr sz="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GB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Visit </a:t>
            </a:r>
            <a:r>
              <a:rPr lang="en-GB" sz="1400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iClicker.com</a:t>
            </a:r>
            <a:r>
              <a:rPr lang="en-GB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&gt; Sign In &gt; Student</a:t>
            </a:r>
            <a:endParaRPr dirty="0"/>
          </a:p>
          <a:p>
            <a:pPr marL="285750" lvl="0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600"/>
              <a:buFont typeface="Arial"/>
              <a:buNone/>
            </a:pPr>
            <a:endParaRPr sz="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GB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Select Menu &gt;</a:t>
            </a:r>
            <a:r>
              <a:rPr lang="en-GB" sz="1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Profile</a:t>
            </a:r>
            <a:endParaRPr dirty="0"/>
          </a:p>
          <a:p>
            <a:pPr marL="285750" lvl="0" indent="-247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600"/>
              <a:buFont typeface="Arial"/>
              <a:buNone/>
            </a:pPr>
            <a:endParaRPr sz="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GB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Click </a:t>
            </a:r>
            <a:r>
              <a:rPr lang="en-GB" sz="1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Save Profile</a:t>
            </a:r>
            <a:r>
              <a:rPr lang="en-GB" sz="14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before exiting if you are using the iClicker web app.</a:t>
            </a:r>
            <a:endParaRPr sz="14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196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196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"/>
              <a:buFont typeface="Montserrat"/>
              <a:buNone/>
            </a:pPr>
            <a:endParaRPr sz="14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8" name="Google Shape;29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579" y="902100"/>
            <a:ext cx="3728021" cy="36706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600"/>
              <a:buFont typeface="Montserrat"/>
              <a:buNone/>
            </a:pPr>
            <a:r>
              <a:rPr lang="en-GB"/>
              <a:t>Check your iClicker course list</a:t>
            </a:r>
            <a:endParaRPr sz="2400" b="1" i="0" u="none" strike="noStrike" cap="none">
              <a:solidFill>
                <a:srgbClr val="2878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37"/>
          <p:cNvSpPr txBox="1">
            <a:spLocks noGrp="1"/>
          </p:cNvSpPr>
          <p:nvPr>
            <p:ph type="body" idx="1"/>
          </p:nvPr>
        </p:nvSpPr>
        <p:spPr>
          <a:xfrm>
            <a:off x="317099" y="814100"/>
            <a:ext cx="4507800" cy="3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AutoNum type="arabicPeriod"/>
            </a:pPr>
            <a:r>
              <a:rPr lang="en-GB" sz="11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If you are not seeing this course in iClicker, use the </a:t>
            </a:r>
            <a:r>
              <a:rPr lang="en-GB" sz="11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+ sign </a:t>
            </a:r>
            <a:r>
              <a:rPr lang="en-GB" sz="11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 the main screen to search for my course. </a:t>
            </a:r>
            <a:br>
              <a:rPr lang="en-GB" sz="11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1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AutoNum type="arabicPeriod"/>
            </a:pPr>
            <a:r>
              <a:rPr lang="en-GB" sz="11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the “Find Your Institution” field, enter </a:t>
            </a:r>
            <a:r>
              <a:rPr lang="en-GB" sz="11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University of Florida</a:t>
            </a:r>
            <a:br>
              <a:rPr lang="en-GB" sz="11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100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AutoNum type="arabicPeriod"/>
            </a:pPr>
            <a:r>
              <a:rPr lang="en-GB" sz="11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the “Find Your Course” field, enter </a:t>
            </a:r>
            <a:r>
              <a:rPr lang="en-GB" sz="11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PHY2053 Fall 2021</a:t>
            </a:r>
            <a:br>
              <a:rPr lang="en-GB" sz="11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100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298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AutoNum type="arabicPeriod"/>
            </a:pPr>
            <a:r>
              <a:rPr lang="en-GB" sz="11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Double-check the details you see to make sure you select this course:</a:t>
            </a:r>
            <a:br>
              <a:rPr lang="en-GB" sz="1100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 dirty="0">
                <a:latin typeface="Open Sans"/>
                <a:ea typeface="Open Sans"/>
                <a:cs typeface="Open Sans"/>
                <a:sym typeface="Open Sans"/>
              </a:rPr>
              <a:t>You must choose the lecture you have registered for: </a:t>
            </a:r>
          </a:p>
          <a:p>
            <a:pPr marL="15875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GB" sz="1100" dirty="0"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en-GB" sz="11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P4 PHY2053 Fall 2021</a:t>
            </a:r>
          </a:p>
          <a:p>
            <a:pPr marL="15875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GB" sz="11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	P5 PHY2053 Fall 2021</a:t>
            </a:r>
          </a:p>
          <a:p>
            <a:pPr marL="15875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endParaRPr sz="1100" dirty="0">
              <a:latin typeface="Open Sans"/>
              <a:ea typeface="Open Sans"/>
              <a:cs typeface="Open Sans"/>
              <a:sym typeface="Open Sans"/>
            </a:endParaRPr>
          </a:p>
          <a:p>
            <a:pPr marL="387350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+mj-lt"/>
              <a:buAutoNum type="arabicPeriod" startAt="5"/>
            </a:pPr>
            <a:r>
              <a:rPr lang="en-GB" sz="11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Select </a:t>
            </a:r>
            <a:r>
              <a:rPr lang="en-GB" sz="11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Add This Course </a:t>
            </a:r>
            <a:r>
              <a:rPr lang="en-GB" sz="11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it will be added to the main screen of the iClicker app.</a:t>
            </a:r>
            <a:br>
              <a:rPr lang="en-GB" sz="1100" dirty="0">
                <a:latin typeface="Open Sans"/>
                <a:ea typeface="Open Sans"/>
                <a:cs typeface="Open Sans"/>
                <a:sym typeface="Open Sans"/>
              </a:rPr>
            </a:br>
            <a:endParaRPr sz="11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05" name="Google Shape;305;p37"/>
          <p:cNvCxnSpPr/>
          <p:nvPr/>
        </p:nvCxnSpPr>
        <p:spPr>
          <a:xfrm>
            <a:off x="5539409" y="3573370"/>
            <a:ext cx="821634" cy="296265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06" name="Google Shape;3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700" y="876574"/>
            <a:ext cx="3302725" cy="35927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 txBox="1">
            <a:spLocks noGrp="1"/>
          </p:cNvSpPr>
          <p:nvPr>
            <p:ph type="title"/>
          </p:nvPr>
        </p:nvSpPr>
        <p:spPr>
          <a:xfrm>
            <a:off x="235500" y="88203"/>
            <a:ext cx="85206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8C8"/>
              </a:buClr>
              <a:buSzPts val="600"/>
              <a:buFont typeface="Montserrat"/>
              <a:buNone/>
            </a:pPr>
            <a:r>
              <a:rPr lang="en-GB"/>
              <a:t>Now you’re ready to go!</a:t>
            </a:r>
            <a:endParaRPr/>
          </a:p>
        </p:txBody>
      </p:sp>
      <p:sp>
        <p:nvSpPr>
          <p:cNvPr id="316" name="Google Shape;316;p38"/>
          <p:cNvSpPr txBox="1">
            <a:spLocks noGrp="1"/>
          </p:cNvSpPr>
          <p:nvPr>
            <p:ph type="body" idx="1"/>
          </p:nvPr>
        </p:nvSpPr>
        <p:spPr>
          <a:xfrm>
            <a:off x="730850" y="1248425"/>
            <a:ext cx="42789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</a:pPr>
            <a:r>
              <a:rPr lang="en-GB" sz="1400" b="0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 will be running </a:t>
            </a:r>
            <a:r>
              <a:rPr lang="en-GB" sz="14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extra credit problem solving sessions</a:t>
            </a:r>
            <a:r>
              <a:rPr lang="en-GB" sz="1400" b="0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in class. </a:t>
            </a:r>
            <a:endParaRPr sz="1400" b="0" i="0" u="none" strike="noStrike" cap="none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-88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</a:pPr>
            <a:endParaRPr sz="1400" dirty="0">
              <a:latin typeface="Open Sans"/>
              <a:ea typeface="Open Sans"/>
              <a:cs typeface="Open Sans"/>
              <a:sym typeface="Open Sans"/>
            </a:endParaRPr>
          </a:p>
          <a:p>
            <a:pPr marL="152400" lvl="0" indent="-88900">
              <a:buSzPts val="1400"/>
            </a:pPr>
            <a:r>
              <a:rPr lang="en-GB" sz="14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iClicker Student App Users:</a:t>
            </a:r>
            <a:r>
              <a:rPr lang="en-GB" sz="14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When I start a session, you will see a button appear on your screen to </a:t>
            </a:r>
            <a:r>
              <a:rPr lang="en-GB" sz="1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Join</a:t>
            </a:r>
            <a:r>
              <a:rPr lang="en-GB" sz="14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 my class. Click this button to start participating in my session for the day.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953A52-BDAE-164C-9C86-FA25CCCEA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872" y="944997"/>
            <a:ext cx="2347628" cy="32535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&gt;clicker REEF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&gt;clicker REEF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579</Words>
  <Application>Microsoft Macintosh PowerPoint</Application>
  <PresentationFormat>On-screen Show (16:9)</PresentationFormat>
  <Paragraphs>61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Montserrat</vt:lpstr>
      <vt:lpstr>Calibri</vt:lpstr>
      <vt:lpstr>Open Sans</vt:lpstr>
      <vt:lpstr>Arial</vt:lpstr>
      <vt:lpstr>Questrial</vt:lpstr>
      <vt:lpstr>i&gt;clicker REEF Theme</vt:lpstr>
      <vt:lpstr>i&gt;clicker REEF Theme</vt:lpstr>
      <vt:lpstr>Welcome to iClicker!</vt:lpstr>
      <vt:lpstr>Devices allowed in class</vt:lpstr>
      <vt:lpstr>Check your email!</vt:lpstr>
      <vt:lpstr>Create an iClicker account</vt:lpstr>
      <vt:lpstr>Enter your institution</vt:lpstr>
      <vt:lpstr>Complete your iClicker profile</vt:lpstr>
      <vt:lpstr>Edit an existing iClicker account</vt:lpstr>
      <vt:lpstr>Check your iClicker course list</vt:lpstr>
      <vt:lpstr>Now you’re ready to go!</vt:lpstr>
      <vt:lpstr>Questions or Trouble Registering?  Visit iclicker.com/support to submit a support ticket and contact the tech support team.  I have also added these steps and links to helpful iClicker troubleshooting guides in the syllabus.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iClicker!</dc:title>
  <cp:lastModifiedBy>Ray,Heather</cp:lastModifiedBy>
  <cp:revision>5</cp:revision>
  <dcterms:modified xsi:type="dcterms:W3CDTF">2021-08-23T15:26:16Z</dcterms:modified>
</cp:coreProperties>
</file>