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pptx" ContentType="application/vnd.openxmlformats-officedocument.presentationml.presentation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28"/>
  </p:sldMasterIdLst>
  <p:handoutMasterIdLst>
    <p:handoutMasterId r:id="rId44"/>
  </p:handoutMasterIdLst>
  <p:sldIdLst>
    <p:sldId id="256" r:id="rId29"/>
    <p:sldId id="261" r:id="rId30"/>
    <p:sldId id="270" r:id="rId31"/>
    <p:sldId id="257" r:id="rId32"/>
    <p:sldId id="258" r:id="rId33"/>
    <p:sldId id="259" r:id="rId34"/>
    <p:sldId id="260" r:id="rId35"/>
    <p:sldId id="262" r:id="rId36"/>
    <p:sldId id="271" r:id="rId37"/>
    <p:sldId id="263" r:id="rId38"/>
    <p:sldId id="264" r:id="rId39"/>
    <p:sldId id="265" r:id="rId40"/>
    <p:sldId id="266" r:id="rId41"/>
    <p:sldId id="267" r:id="rId42"/>
    <p:sldId id="26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0" y="372"/>
      </p:cViewPr>
      <p:guideLst>
        <p:guide orient="horz" pos="39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1.xml"/><Relationship Id="rId41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Master" Target="slideMasters/slideMaster1.xml"/><Relationship Id="rId36" Type="http://schemas.openxmlformats.org/officeDocument/2006/relationships/slide" Target="slides/slide8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3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F6C58-5C9C-4693-9791-E9D3D0A968C5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BB189-9F24-45B3-BC47-A953FB0B7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34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12/4/2016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10.xml"/><Relationship Id="rId6" Type="http://schemas.microsoft.com/office/2007/relationships/media" Target="../media/media1.mp4"/><Relationship Id="rId5" Type="http://schemas.openxmlformats.org/officeDocument/2006/relationships/tags" Target="../tags/tag2.xml"/><Relationship Id="rId4" Type="http://schemas.openxmlformats.org/officeDocument/2006/relationships/customXml" Target="../../customXml/item9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customXml" Target="../../customXml/item22.xml"/><Relationship Id="rId6" Type="http://schemas.microsoft.com/office/2007/relationships/media" Target="../media/media9.mp4"/><Relationship Id="rId5" Type="http://schemas.openxmlformats.org/officeDocument/2006/relationships/tags" Target="../tags/tag20.xml"/><Relationship Id="rId4" Type="http://schemas.openxmlformats.org/officeDocument/2006/relationships/customXml" Target="../../customXml/item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customXml" Target="../../customXml/item3.xml"/><Relationship Id="rId6" Type="http://schemas.microsoft.com/office/2007/relationships/media" Target="../media/media10.mp4"/><Relationship Id="rId5" Type="http://schemas.openxmlformats.org/officeDocument/2006/relationships/tags" Target="../tags/tag22.xml"/><Relationship Id="rId4" Type="http://schemas.openxmlformats.org/officeDocument/2006/relationships/customXml" Target="../../customXml/item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customXml" Target="../../customXml/item24.xml"/><Relationship Id="rId6" Type="http://schemas.microsoft.com/office/2007/relationships/media" Target="../media/media11.mp4"/><Relationship Id="rId5" Type="http://schemas.openxmlformats.org/officeDocument/2006/relationships/tags" Target="../tags/tag24.xml"/><Relationship Id="rId4" Type="http://schemas.openxmlformats.org/officeDocument/2006/relationships/customXml" Target="../../customXml/item23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../customXml/item27.xml"/><Relationship Id="rId13" Type="http://schemas.openxmlformats.org/officeDocument/2006/relationships/image" Target="../media/image3.png"/><Relationship Id="rId3" Type="http://schemas.openxmlformats.org/officeDocument/2006/relationships/tags" Target="../tags/tag25.xml"/><Relationship Id="rId7" Type="http://schemas.microsoft.com/office/2007/relationships/media" Target="../media/media12.mp4"/><Relationship Id="rId12" Type="http://schemas.openxmlformats.org/officeDocument/2006/relationships/image" Target="../media/image8.emf"/><Relationship Id="rId2" Type="http://schemas.openxmlformats.org/officeDocument/2006/relationships/customXml" Target="../../customXml/item26.xml"/><Relationship Id="rId1" Type="http://schemas.openxmlformats.org/officeDocument/2006/relationships/vmlDrawing" Target="../drawings/vmlDrawing2.vml"/><Relationship Id="rId6" Type="http://schemas.openxmlformats.org/officeDocument/2006/relationships/tags" Target="../tags/tag26.xml"/><Relationship Id="rId11" Type="http://schemas.openxmlformats.org/officeDocument/2006/relationships/package" Target="../embeddings/Microsoft_PowerPoint_Presentation2.pptx"/><Relationship Id="rId5" Type="http://schemas.openxmlformats.org/officeDocument/2006/relationships/customXml" Target="../../customXml/item25.xml"/><Relationship Id="rId10" Type="http://schemas.openxmlformats.org/officeDocument/2006/relationships/slideLayout" Target="../slideLayouts/slideLayout2.xml"/><Relationship Id="rId4" Type="http://schemas.openxmlformats.org/officeDocument/2006/relationships/video" Target="NULL" TargetMode="External"/><Relationship Id="rId9" Type="http://schemas.openxmlformats.org/officeDocument/2006/relationships/tags" Target="../tags/tag27.xml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customXml" Target="../../customXml/item12.xml"/><Relationship Id="rId6" Type="http://schemas.microsoft.com/office/2007/relationships/media" Target="../media/media2.mp4"/><Relationship Id="rId5" Type="http://schemas.openxmlformats.org/officeDocument/2006/relationships/tags" Target="../tags/tag4.xml"/><Relationship Id="rId4" Type="http://schemas.openxmlformats.org/officeDocument/2006/relationships/customXml" Target="../../customXml/item1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customXml" Target="../../customXml/item8.xml"/><Relationship Id="rId6" Type="http://schemas.microsoft.com/office/2007/relationships/media" Target="../media/media3.mp4"/><Relationship Id="rId5" Type="http://schemas.openxmlformats.org/officeDocument/2006/relationships/tags" Target="../tags/tag6.xml"/><Relationship Id="rId4" Type="http://schemas.openxmlformats.org/officeDocument/2006/relationships/customXml" Target="../../customXml/item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customXml" Target="../../customXml/item5.xml"/><Relationship Id="rId6" Type="http://schemas.microsoft.com/office/2007/relationships/media" Target="../media/media3.mp4"/><Relationship Id="rId5" Type="http://schemas.openxmlformats.org/officeDocument/2006/relationships/tags" Target="../tags/tag8.xml"/><Relationship Id="rId4" Type="http://schemas.openxmlformats.org/officeDocument/2006/relationships/customXml" Target="../../customXml/item7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customXml" Target="../../customXml/item6.xml"/><Relationship Id="rId6" Type="http://schemas.microsoft.com/office/2007/relationships/media" Target="../media/media4.mp4"/><Relationship Id="rId5" Type="http://schemas.openxmlformats.org/officeDocument/2006/relationships/tags" Target="../tags/tag10.xml"/><Relationship Id="rId4" Type="http://schemas.openxmlformats.org/officeDocument/2006/relationships/customXml" Target="../../customXml/item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customXml" Target="../../customXml/item14.xml"/><Relationship Id="rId6" Type="http://schemas.microsoft.com/office/2007/relationships/media" Target="../media/media5.mp4"/><Relationship Id="rId5" Type="http://schemas.openxmlformats.org/officeDocument/2006/relationships/tags" Target="../tags/tag12.xml"/><Relationship Id="rId4" Type="http://schemas.openxmlformats.org/officeDocument/2006/relationships/customXml" Target="../../customXml/item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customXml" Target="../../customXml/item16.xml"/><Relationship Id="rId6" Type="http://schemas.microsoft.com/office/2007/relationships/media" Target="../media/media6.mp4"/><Relationship Id="rId5" Type="http://schemas.openxmlformats.org/officeDocument/2006/relationships/tags" Target="../tags/tag14.xml"/><Relationship Id="rId4" Type="http://schemas.openxmlformats.org/officeDocument/2006/relationships/customXml" Target="../../customXml/item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customXml" Target="../../customXml/item18.xml"/><Relationship Id="rId6" Type="http://schemas.microsoft.com/office/2007/relationships/media" Target="../media/media7.mp4"/><Relationship Id="rId5" Type="http://schemas.openxmlformats.org/officeDocument/2006/relationships/tags" Target="../tags/tag16.xml"/><Relationship Id="rId4" Type="http://schemas.openxmlformats.org/officeDocument/2006/relationships/customXml" Target="../../customXml/item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7" Type="http://schemas.microsoft.com/office/2007/relationships/media" Target="../media/media8.mp4"/><Relationship Id="rId2" Type="http://schemas.openxmlformats.org/officeDocument/2006/relationships/customXml" Target="../../customXml/item20.xml"/><Relationship Id="rId1" Type="http://schemas.openxmlformats.org/officeDocument/2006/relationships/vmlDrawing" Target="../drawings/vmlDrawing1.v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customXml" Target="../../customXml/item19.xml"/><Relationship Id="rId10" Type="http://schemas.openxmlformats.org/officeDocument/2006/relationships/image" Target="../media/image6.emf"/><Relationship Id="rId4" Type="http://schemas.openxmlformats.org/officeDocument/2006/relationships/video" Target="NULL" TargetMode="External"/><Relationship Id="rId9" Type="http://schemas.openxmlformats.org/officeDocument/2006/relationships/package" Target="../embeddings/Microsoft_Word_Document1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6048" y="4303776"/>
            <a:ext cx="10070592" cy="21336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latin typeface="Cambria" panose="02040503050406030204" pitchFamily="18" charset="0"/>
              </a:rPr>
              <a:t>Gwendolyn Ritter-Randolph</a:t>
            </a:r>
            <a:br>
              <a:rPr lang="en-US" sz="2400" dirty="0" smtClean="0">
                <a:latin typeface="Cambria" panose="02040503050406030204" pitchFamily="18" charset="0"/>
              </a:rPr>
            </a:br>
            <a:r>
              <a:rPr lang="en-US" sz="2400" dirty="0" smtClean="0">
                <a:latin typeface="Cambria" panose="02040503050406030204" pitchFamily="18" charset="0"/>
              </a:rPr>
              <a:t>NUR 3816  /Fall 2016</a:t>
            </a:r>
            <a:br>
              <a:rPr lang="en-US" sz="2400" dirty="0" smtClean="0">
                <a:latin typeface="Cambria" panose="02040503050406030204" pitchFamily="18" charset="0"/>
              </a:rPr>
            </a:br>
            <a:r>
              <a:rPr lang="en-US" sz="2400" dirty="0" smtClean="0">
                <a:latin typeface="Cambria" panose="02040503050406030204" pitchFamily="18" charset="0"/>
              </a:rPr>
              <a:t>University of Florida</a:t>
            </a:r>
            <a:br>
              <a:rPr lang="en-US" sz="2400" dirty="0" smtClean="0">
                <a:latin typeface="Cambria" panose="02040503050406030204" pitchFamily="18" charset="0"/>
              </a:rPr>
            </a:br>
            <a:r>
              <a:rPr lang="en-US" sz="2400" dirty="0" smtClean="0">
                <a:latin typeface="Cambria" panose="02040503050406030204" pitchFamily="18" charset="0"/>
              </a:rPr>
              <a:t>College of Nursing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4752" y="1243584"/>
            <a:ext cx="6099047" cy="21854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PREVENTION OF CENTRAL LINE ASSOCIATED BLOODSTREAM INFECTIONS (CLASBI) IN ADULT ICU PATIENTS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829056"/>
            <a:ext cx="3901440" cy="4669535"/>
          </a:xfrm>
          <a:prstGeom prst="rect">
            <a:avLst/>
          </a:prstGeom>
        </p:spPr>
      </p:pic>
      <p:pic>
        <p:nvPicPr>
          <p:cNvPr id="4" name="tmp4637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116.811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5506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599559"/>
          </a:xfrm>
        </p:spPr>
        <p:txBody>
          <a:bodyPr/>
          <a:lstStyle/>
          <a:p>
            <a:r>
              <a:rPr lang="en-US" dirty="0" smtClean="0"/>
              <a:t>Daily </a:t>
            </a:r>
            <a:r>
              <a:rPr lang="en-US" dirty="0" err="1" smtClean="0"/>
              <a:t>Cholorohexidine</a:t>
            </a:r>
            <a:r>
              <a:rPr lang="en-US" dirty="0" smtClean="0"/>
              <a:t> baths  led to significant reduction in occurrence of CLASBI.</a:t>
            </a:r>
          </a:p>
          <a:p>
            <a:r>
              <a:rPr lang="en-US" dirty="0" smtClean="0"/>
              <a:t>The use of Chlorohexidine impregnated sponges showed a decrease in the frequency of CLASBI occurrences.</a:t>
            </a:r>
          </a:p>
          <a:p>
            <a:r>
              <a:rPr lang="en-US" dirty="0" smtClean="0"/>
              <a:t>Daily Assessments and prompt removal of central lines when no longer needed greatly reduced the occurrences of CLASBI.</a:t>
            </a:r>
          </a:p>
          <a:p>
            <a:r>
              <a:rPr lang="en-US" dirty="0" smtClean="0"/>
              <a:t>Unit based education needed to be implemented for these interventions to be effective. </a:t>
            </a:r>
          </a:p>
          <a:p>
            <a:endParaRPr lang="en-US" dirty="0"/>
          </a:p>
          <a:p>
            <a:pPr marL="0" lvl="0" indent="0" algn="r">
              <a:buNone/>
            </a:pPr>
            <a:r>
              <a:rPr lang="en-US" sz="1600" dirty="0" smtClean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*Sievert, </a:t>
            </a:r>
            <a:r>
              <a:rPr lang="en-US" sz="1600" dirty="0" err="1" smtClean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Armola</a:t>
            </a:r>
            <a:r>
              <a:rPr lang="en-US" sz="1600" dirty="0" smtClean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, Halm, 2011; Dumont </a:t>
            </a:r>
            <a:r>
              <a:rPr lang="en-US" sz="16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&amp; </a:t>
            </a:r>
            <a:r>
              <a:rPr lang="en-US" sz="16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Nesselrodt</a:t>
            </a:r>
            <a:r>
              <a:rPr lang="en-US" sz="16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, 2012; Chopra et al., 2013; </a:t>
            </a:r>
            <a:endParaRPr lang="en-US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  <a:p>
            <a:endParaRPr lang="en-US" dirty="0"/>
          </a:p>
        </p:txBody>
      </p:sp>
      <p:pic>
        <p:nvPicPr>
          <p:cNvPr id="10" name="tmp7585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75.2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740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Recommendations for Nursing Practice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Implementation of CVC bundles to include hand hygiene, maximum sterile barrier precautions during insertion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Daily Chlorohexidine baths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Disinfect hubs and needless connectors with appropriate antiseptics before accessing central lines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Daily review of line necessity with prompt removal of unnecessary lines.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Central Line insertion and maintenance checklists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Unit based educational programs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4" name="tmp4950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79736" end="38145.04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10263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192" y="1591819"/>
            <a:ext cx="5583936" cy="4654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057399"/>
            <a:ext cx="10233800" cy="4119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This </a:t>
            </a:r>
            <a:r>
              <a:rPr lang="en-US" dirty="0" smtClean="0">
                <a:solidFill>
                  <a:prstClr val="black"/>
                </a:solidFill>
              </a:rPr>
              <a:t>research study </a:t>
            </a:r>
            <a:r>
              <a:rPr lang="en-US" dirty="0">
                <a:solidFill>
                  <a:prstClr val="black"/>
                </a:solidFill>
              </a:rPr>
              <a:t>focused on identifying the most effective </a:t>
            </a:r>
            <a:r>
              <a:rPr lang="en-US" dirty="0" smtClean="0">
                <a:solidFill>
                  <a:prstClr val="black"/>
                </a:solidFill>
              </a:rPr>
              <a:t> interventions for the prevention of CLASBI in adult ICUs.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Implementation of CLABSI Prevention interventions  led to significant reduction in occurrences of CLABSI in adult ICUs.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This study also showed the importance of unit based education efforts to reduce the occurrence of CLABSI. </a:t>
            </a:r>
          </a:p>
        </p:txBody>
      </p:sp>
      <p:pic>
        <p:nvPicPr>
          <p:cNvPr id="6" name="tmp137C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82.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068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365125"/>
            <a:ext cx="103251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24780596" y="-48399"/>
            <a:ext cx="3697259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Table of Literature Reviewed</a:t>
            </a:r>
            <a:endParaRPr kumimoji="0" lang="en-US" altLang="ja-JP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Content Placeholder 2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980677"/>
              </p:ext>
            </p:extLst>
          </p:nvPr>
        </p:nvGraphicFramePr>
        <p:xfrm>
          <a:off x="1028700" y="301625"/>
          <a:ext cx="10325100" cy="6442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Presentation" r:id="rId11" imgW="21258293" imgH="15771930" progId="PowerPoint.Show.12">
                  <p:embed/>
                </p:oleObj>
              </mc:Choice>
              <mc:Fallback>
                <p:oleObj name="Presentation" r:id="rId11" imgW="21258293" imgH="1577193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28700" y="301625"/>
                        <a:ext cx="10325100" cy="6442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tmpAD1B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7">
                  <p14:trim end="123.5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>
            <p:custDataLst>
              <p:custData r:id="rId8"/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52" y="5096167"/>
            <a:ext cx="1525315" cy="778362"/>
          </a:xfrm>
          <a:prstGeom prst="rect">
            <a:avLst/>
          </a:prstGeom>
        </p:spPr>
      </p:pic>
    </p:spTree>
    <p:custDataLst>
      <p:custData r:id="rId2"/>
      <p:tags r:id="rId3"/>
    </p:custDataLst>
    <p:extLst>
      <p:ext uri="{BB962C8B-B14F-4D97-AF65-F5344CB8AC3E}">
        <p14:creationId xmlns:p14="http://schemas.microsoft.com/office/powerpoint/2010/main" val="38919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>
          <a:xfrm>
            <a:off x="1120000" y="1463040"/>
            <a:ext cx="10233800" cy="5084064"/>
          </a:xfrm>
        </p:spPr>
        <p:txBody>
          <a:bodyPr>
            <a:normAutofit lnSpcReduction="10000"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ja-JP" sz="2400" dirty="0" err="1">
                <a:latin typeface="+mj-lt"/>
              </a:rPr>
              <a:t>Basinger</a:t>
            </a:r>
            <a:r>
              <a:rPr lang="en-US" altLang="ja-JP" sz="2400" i="1" dirty="0">
                <a:latin typeface="+mj-lt"/>
              </a:rPr>
              <a:t>, M.A. (2014). The reduction of central line-associated bloodstream </a:t>
            </a:r>
            <a:r>
              <a:rPr lang="en-US" altLang="ja-JP" sz="2400" i="1" dirty="0" smtClean="0">
                <a:latin typeface="+mj-lt"/>
              </a:rPr>
              <a:t>	</a:t>
            </a:r>
            <a:r>
              <a:rPr lang="en-US" altLang="ja-JP" sz="2400" dirty="0" smtClean="0">
                <a:latin typeface="+mj-lt"/>
              </a:rPr>
              <a:t>infections </a:t>
            </a:r>
            <a:r>
              <a:rPr lang="en-US" altLang="ja-JP" sz="2400" dirty="0">
                <a:latin typeface="+mj-lt"/>
              </a:rPr>
              <a:t>in intensive care units through the implementation of the </a:t>
            </a:r>
            <a:r>
              <a:rPr lang="en-US" altLang="ja-JP" sz="2400" dirty="0" smtClean="0">
                <a:latin typeface="+mj-lt"/>
              </a:rPr>
              <a:t>	comprehensive </a:t>
            </a:r>
            <a:r>
              <a:rPr lang="en-US" altLang="ja-JP" sz="2400" dirty="0">
                <a:latin typeface="+mj-lt"/>
              </a:rPr>
              <a:t>unit-based safety program (Doctoral Dissertation). </a:t>
            </a:r>
            <a:r>
              <a:rPr lang="en-US" altLang="ja-JP" sz="2400" dirty="0" smtClean="0">
                <a:latin typeface="+mj-lt"/>
              </a:rPr>
              <a:t>	Available </a:t>
            </a:r>
            <a:r>
              <a:rPr lang="en-US" altLang="ja-JP" sz="2400" dirty="0">
                <a:latin typeface="+mj-lt"/>
              </a:rPr>
              <a:t>from ProQuest Dissertations &amp; Theses Global. </a:t>
            </a:r>
            <a:endParaRPr lang="en-US" altLang="ja-JP" sz="2400" dirty="0" smtClean="0">
              <a:latin typeface="+mj-lt"/>
            </a:endParaRPr>
          </a:p>
          <a:p>
            <a:pPr marL="914400" lvl="2" indent="0">
              <a:buNone/>
            </a:pPr>
            <a:r>
              <a:rPr lang="en-US" altLang="ja-JP" sz="1600" dirty="0" smtClean="0">
                <a:latin typeface="+mj-lt"/>
              </a:rPr>
              <a:t>(</a:t>
            </a:r>
            <a:r>
              <a:rPr lang="en-US" altLang="ja-JP" sz="1600" dirty="0">
                <a:latin typeface="+mj-lt"/>
              </a:rPr>
              <a:t>Order number 3631691).</a:t>
            </a:r>
          </a:p>
          <a:p>
            <a:pPr lvl="0"/>
            <a:endParaRPr lang="en-US" altLang="ja-JP" sz="2400" dirty="0" smtClean="0">
              <a:latin typeface="+mj-lt"/>
            </a:endParaRPr>
          </a:p>
          <a:p>
            <a:pPr lvl="0"/>
            <a:r>
              <a:rPr lang="en-US" altLang="ja-JP" sz="2400" dirty="0" smtClean="0">
                <a:latin typeface="+mj-lt"/>
              </a:rPr>
              <a:t>Centers </a:t>
            </a:r>
            <a:r>
              <a:rPr lang="en-US" altLang="ja-JP" sz="2400" dirty="0">
                <a:latin typeface="+mj-lt"/>
              </a:rPr>
              <a:t>for Disease Control and Prevention (2011). Guidelines for the </a:t>
            </a:r>
            <a:r>
              <a:rPr lang="en-US" altLang="ja-JP" sz="2400" dirty="0" smtClean="0">
                <a:latin typeface="+mj-lt"/>
              </a:rPr>
              <a:t>	Prevention </a:t>
            </a:r>
            <a:r>
              <a:rPr lang="en-US" altLang="ja-JP" sz="2400" dirty="0">
                <a:latin typeface="+mj-lt"/>
              </a:rPr>
              <a:t>of 	Intravascular Catheter-Related Infections. Retrieved from 	http://www.cdc.gov/hicpac/pdf/guidelines/bsi-guidelines-2011.pdf </a:t>
            </a:r>
          </a:p>
          <a:p>
            <a:pPr lvl="0"/>
            <a:endParaRPr lang="en-US" altLang="ja-JP" sz="2400" dirty="0" smtClean="0">
              <a:latin typeface="+mj-lt"/>
            </a:endParaRPr>
          </a:p>
          <a:p>
            <a:pPr lvl="0"/>
            <a:r>
              <a:rPr lang="en-US" altLang="ja-JP" sz="2400" dirty="0" smtClean="0">
                <a:latin typeface="+mj-lt"/>
              </a:rPr>
              <a:t>Dumont</a:t>
            </a:r>
            <a:r>
              <a:rPr lang="en-US" altLang="ja-JP" sz="2400" dirty="0">
                <a:latin typeface="+mj-lt"/>
              </a:rPr>
              <a:t>, C., &amp; </a:t>
            </a:r>
            <a:r>
              <a:rPr lang="en-US" altLang="ja-JP" sz="2400" dirty="0" err="1">
                <a:latin typeface="+mj-lt"/>
              </a:rPr>
              <a:t>Nesselrodt</a:t>
            </a:r>
            <a:r>
              <a:rPr lang="en-US" altLang="ja-JP" sz="2400" dirty="0">
                <a:latin typeface="+mj-lt"/>
              </a:rPr>
              <a:t>, D. (2012). Preventing central line-associated </a:t>
            </a:r>
            <a:r>
              <a:rPr lang="en-US" altLang="ja-JP" sz="2400" dirty="0" smtClean="0">
                <a:latin typeface="+mj-lt"/>
              </a:rPr>
              <a:t>	bloodstream </a:t>
            </a:r>
            <a:r>
              <a:rPr lang="en-US" altLang="ja-JP" sz="2400" dirty="0">
                <a:latin typeface="+mj-lt"/>
              </a:rPr>
              <a:t>infections 	</a:t>
            </a:r>
            <a:r>
              <a:rPr lang="en-US" altLang="ja-JP" sz="2400" i="1" dirty="0" smtClean="0">
                <a:latin typeface="+mj-lt"/>
              </a:rPr>
              <a:t>CLABSI </a:t>
            </a:r>
            <a:r>
              <a:rPr lang="en-US" altLang="ja-JP" sz="2400" i="1" dirty="0">
                <a:latin typeface="+mj-lt"/>
              </a:rPr>
              <a:t>Nursing2012</a:t>
            </a:r>
            <a:r>
              <a:rPr lang="en-US" altLang="ja-JP" sz="2400" dirty="0">
                <a:latin typeface="+mj-lt"/>
              </a:rPr>
              <a:t>, 42(6), 41-46. </a:t>
            </a:r>
            <a:r>
              <a:rPr lang="en-US" altLang="ja-JP" sz="2400" dirty="0" err="1">
                <a:latin typeface="+mj-lt"/>
              </a:rPr>
              <a:t>doi</a:t>
            </a:r>
            <a:r>
              <a:rPr lang="en-US" altLang="ja-JP" sz="2400" dirty="0">
                <a:latin typeface="+mj-lt"/>
              </a:rPr>
              <a:t>: </a:t>
            </a:r>
            <a:r>
              <a:rPr lang="en-US" altLang="ja-JP" sz="2400" dirty="0" smtClean="0">
                <a:latin typeface="+mj-lt"/>
              </a:rPr>
              <a:t>	10.1097/01.NURSE.0000414623.31647.f5</a:t>
            </a:r>
          </a:p>
          <a:p>
            <a:pPr lvl="0"/>
            <a:endParaRPr lang="en-US" altLang="ja-JP" sz="2400" dirty="0">
              <a:latin typeface="+mj-lt"/>
            </a:endParaRPr>
          </a:p>
          <a:p>
            <a:pPr lvl="0"/>
            <a:r>
              <a:rPr lang="en-US" altLang="ja-JP" sz="2400" dirty="0" err="1">
                <a:latin typeface="+mj-lt"/>
              </a:rPr>
              <a:t>Furuya</a:t>
            </a:r>
            <a:r>
              <a:rPr lang="en-US" altLang="ja-JP" sz="2400" dirty="0">
                <a:latin typeface="+mj-lt"/>
              </a:rPr>
              <a:t>, E. Y., Dick, A., </a:t>
            </a:r>
            <a:r>
              <a:rPr lang="en-US" altLang="ja-JP" sz="2400" dirty="0" err="1">
                <a:latin typeface="+mj-lt"/>
              </a:rPr>
              <a:t>Perencevich</a:t>
            </a:r>
            <a:r>
              <a:rPr lang="en-US" altLang="ja-JP" sz="2400" dirty="0">
                <a:latin typeface="+mj-lt"/>
              </a:rPr>
              <a:t>, E. N., </a:t>
            </a:r>
            <a:r>
              <a:rPr lang="en-US" altLang="ja-JP" sz="2400" dirty="0" err="1">
                <a:latin typeface="+mj-lt"/>
              </a:rPr>
              <a:t>Pogorzelska</a:t>
            </a:r>
            <a:r>
              <a:rPr lang="en-US" altLang="ja-JP" sz="2400" dirty="0">
                <a:latin typeface="+mj-lt"/>
              </a:rPr>
              <a:t>, M., </a:t>
            </a:r>
            <a:r>
              <a:rPr lang="en-US" altLang="ja-JP" sz="2400" dirty="0" err="1">
                <a:latin typeface="+mj-lt"/>
              </a:rPr>
              <a:t>Goldmann</a:t>
            </a:r>
            <a:r>
              <a:rPr lang="en-US" altLang="ja-JP" sz="2400" dirty="0">
                <a:latin typeface="+mj-lt"/>
              </a:rPr>
              <a:t>, D., &amp; </a:t>
            </a:r>
            <a:r>
              <a:rPr lang="en-US" altLang="ja-JP" sz="2400" dirty="0" smtClean="0">
                <a:latin typeface="+mj-lt"/>
              </a:rPr>
              <a:t>	Stone</a:t>
            </a:r>
            <a:r>
              <a:rPr lang="en-US" altLang="ja-JP" sz="2400" dirty="0">
                <a:latin typeface="+mj-lt"/>
              </a:rPr>
              <a:t>, P. W. (2011). </a:t>
            </a:r>
          </a:p>
          <a:p>
            <a:pPr lvl="0"/>
            <a:r>
              <a:rPr lang="en-US" altLang="ja-JP" sz="2400" dirty="0" smtClean="0">
                <a:latin typeface="+mj-lt"/>
              </a:rPr>
              <a:t>.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  <a:p>
            <a:pPr lvl="0"/>
            <a:endParaRPr lang="en-US" altLang="ja-JP" dirty="0" smtClean="0"/>
          </a:p>
          <a:p>
            <a:pPr lvl="0"/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85990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sz="2400" dirty="0">
                <a:solidFill>
                  <a:schemeClr val="tx1"/>
                </a:solidFill>
              </a:rPr>
              <a:t>Central line bundle implementation in US intensive care units and impact </a:t>
            </a:r>
            <a:r>
              <a:rPr lang="en-US" altLang="ja-JP" sz="2400" dirty="0" smtClean="0">
                <a:solidFill>
                  <a:schemeClr val="tx1"/>
                </a:solidFill>
              </a:rPr>
              <a:t>	</a:t>
            </a:r>
            <a:r>
              <a:rPr lang="en-US" altLang="ja-JP" sz="2400" dirty="0" err="1" smtClean="0">
                <a:solidFill>
                  <a:schemeClr val="tx1"/>
                </a:solidFill>
              </a:rPr>
              <a:t>onbloodstream</a:t>
            </a:r>
            <a:r>
              <a:rPr lang="en-US" altLang="ja-JP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>
                <a:solidFill>
                  <a:schemeClr val="tx1"/>
                </a:solidFill>
              </a:rPr>
              <a:t>infections. </a:t>
            </a:r>
            <a:r>
              <a:rPr lang="en-US" altLang="ja-JP" sz="2400" dirty="0" err="1">
                <a:solidFill>
                  <a:schemeClr val="tx1"/>
                </a:solidFill>
              </a:rPr>
              <a:t>PLoS</a:t>
            </a:r>
            <a:r>
              <a:rPr lang="en-US" altLang="ja-JP" sz="2400" dirty="0">
                <a:solidFill>
                  <a:schemeClr val="tx1"/>
                </a:solidFill>
              </a:rPr>
              <a:t> One, 6(1), e15452. </a:t>
            </a:r>
            <a:r>
              <a:rPr lang="en-US" altLang="ja-JP" sz="2400" dirty="0" smtClean="0">
                <a:solidFill>
                  <a:schemeClr val="tx1"/>
                </a:solidFill>
              </a:rPr>
              <a:t>	</a:t>
            </a:r>
            <a:r>
              <a:rPr lang="en-US" altLang="ja-JP" sz="2400" dirty="0" err="1" smtClean="0">
                <a:solidFill>
                  <a:schemeClr val="tx1"/>
                </a:solidFill>
              </a:rPr>
              <a:t>doi:http</a:t>
            </a:r>
            <a:r>
              <a:rPr lang="en-US" altLang="ja-JP" sz="2400" dirty="0">
                <a:solidFill>
                  <a:schemeClr val="tx1"/>
                </a:solidFill>
              </a:rPr>
              <a:t>://</a:t>
            </a:r>
            <a:r>
              <a:rPr lang="en-US" altLang="ja-JP" sz="2400" dirty="0" smtClean="0">
                <a:solidFill>
                  <a:schemeClr val="tx1"/>
                </a:solidFill>
              </a:rPr>
              <a:t>dx.doi.org/10.1371/journal.pone.0015452</a:t>
            </a:r>
          </a:p>
          <a:p>
            <a:pPr lvl="0"/>
            <a:endParaRPr lang="en-US" altLang="ja-JP" sz="2400" dirty="0">
              <a:solidFill>
                <a:schemeClr val="tx1"/>
              </a:solidFill>
            </a:endParaRPr>
          </a:p>
          <a:p>
            <a:pPr lvl="0"/>
            <a:r>
              <a:rPr lang="en-US" altLang="ja-JP" sz="2400" dirty="0">
                <a:solidFill>
                  <a:schemeClr val="tx1"/>
                </a:solidFill>
              </a:rPr>
              <a:t>Kim, J. S., </a:t>
            </a:r>
            <a:r>
              <a:rPr lang="en-US" altLang="ja-JP" sz="2400" dirty="0" err="1">
                <a:solidFill>
                  <a:schemeClr val="tx1"/>
                </a:solidFill>
              </a:rPr>
              <a:t>Holtom</a:t>
            </a:r>
            <a:r>
              <a:rPr lang="en-US" altLang="ja-JP" sz="2400" dirty="0">
                <a:solidFill>
                  <a:schemeClr val="tx1"/>
                </a:solidFill>
              </a:rPr>
              <a:t>, P., &amp; </a:t>
            </a:r>
            <a:r>
              <a:rPr lang="en-US" altLang="ja-JP" sz="2400" dirty="0" err="1">
                <a:solidFill>
                  <a:schemeClr val="tx1"/>
                </a:solidFill>
              </a:rPr>
              <a:t>Vigen</a:t>
            </a:r>
            <a:r>
              <a:rPr lang="en-US" altLang="ja-JP" sz="2400" dirty="0">
                <a:solidFill>
                  <a:schemeClr val="tx1"/>
                </a:solidFill>
              </a:rPr>
              <a:t>, C. (2011). Reduction of catheter-related </a:t>
            </a:r>
            <a:r>
              <a:rPr lang="en-US" altLang="ja-JP" sz="2400" dirty="0" smtClean="0">
                <a:solidFill>
                  <a:schemeClr val="tx1"/>
                </a:solidFill>
              </a:rPr>
              <a:t>	bloodstream </a:t>
            </a:r>
            <a:r>
              <a:rPr lang="en-US" altLang="ja-JP" sz="2400" dirty="0">
                <a:solidFill>
                  <a:schemeClr val="tx1"/>
                </a:solidFill>
              </a:rPr>
              <a:t>infections </a:t>
            </a:r>
            <a:r>
              <a:rPr lang="en-US" altLang="ja-JP" sz="2400" dirty="0" err="1">
                <a:solidFill>
                  <a:schemeClr val="tx1"/>
                </a:solidFill>
              </a:rPr>
              <a:t>throughthe</a:t>
            </a:r>
            <a:r>
              <a:rPr lang="en-US" altLang="ja-JP" sz="2400" dirty="0">
                <a:solidFill>
                  <a:schemeClr val="tx1"/>
                </a:solidFill>
              </a:rPr>
              <a:t> use of a central venous line bundle: </a:t>
            </a:r>
            <a:r>
              <a:rPr lang="en-US" altLang="ja-JP" sz="2400" dirty="0" smtClean="0">
                <a:solidFill>
                  <a:schemeClr val="tx1"/>
                </a:solidFill>
              </a:rPr>
              <a:t>	Epidemiologic </a:t>
            </a:r>
            <a:r>
              <a:rPr lang="en-US" altLang="ja-JP" sz="2400" dirty="0">
                <a:solidFill>
                  <a:schemeClr val="tx1"/>
                </a:solidFill>
              </a:rPr>
              <a:t>and economic consequences. AJIC: </a:t>
            </a:r>
            <a:r>
              <a:rPr lang="en-US" altLang="ja-JP" sz="2400" dirty="0" smtClean="0">
                <a:solidFill>
                  <a:schemeClr val="tx1"/>
                </a:solidFill>
              </a:rPr>
              <a:t>American </a:t>
            </a:r>
            <a:r>
              <a:rPr lang="en-US" altLang="ja-JP" sz="2400" dirty="0">
                <a:solidFill>
                  <a:schemeClr val="tx1"/>
                </a:solidFill>
              </a:rPr>
              <a:t>Journal of </a:t>
            </a:r>
            <a:r>
              <a:rPr lang="en-US" altLang="ja-JP" sz="2400" dirty="0" smtClean="0">
                <a:solidFill>
                  <a:schemeClr val="tx1"/>
                </a:solidFill>
              </a:rPr>
              <a:t>	Infection </a:t>
            </a:r>
            <a:r>
              <a:rPr lang="en-US" altLang="ja-JP" sz="2400" dirty="0">
                <a:solidFill>
                  <a:schemeClr val="tx1"/>
                </a:solidFill>
              </a:rPr>
              <a:t>Control, 39(8), 640-646. </a:t>
            </a:r>
            <a:r>
              <a:rPr lang="en-US" altLang="ja-JP" sz="2400" dirty="0" smtClean="0">
                <a:solidFill>
                  <a:schemeClr val="tx1"/>
                </a:solidFill>
              </a:rPr>
              <a:t>	doi:10.1016/j.ajic.2010.11.005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lvl="0"/>
            <a:r>
              <a:rPr lang="en-US" altLang="ja-JP" sz="2400" dirty="0" err="1">
                <a:solidFill>
                  <a:schemeClr val="tx1"/>
                </a:solidFill>
              </a:rPr>
              <a:t>Zingg</a:t>
            </a:r>
            <a:r>
              <a:rPr lang="en-US" altLang="ja-JP" sz="2400" dirty="0">
                <a:solidFill>
                  <a:schemeClr val="tx1"/>
                </a:solidFill>
              </a:rPr>
              <a:t> W, Cartier V, </a:t>
            </a:r>
            <a:r>
              <a:rPr lang="en-US" altLang="ja-JP" sz="2400" dirty="0" err="1">
                <a:solidFill>
                  <a:schemeClr val="tx1"/>
                </a:solidFill>
              </a:rPr>
              <a:t>Walder</a:t>
            </a:r>
            <a:r>
              <a:rPr lang="en-US" altLang="ja-JP" sz="2400" dirty="0">
                <a:solidFill>
                  <a:schemeClr val="tx1"/>
                </a:solidFill>
              </a:rPr>
              <a:t> B, et al. (2014). Hospital-Wide Multidisciplinary, </a:t>
            </a:r>
            <a:r>
              <a:rPr lang="en-US" altLang="ja-JP" sz="2400" dirty="0" smtClean="0">
                <a:solidFill>
                  <a:schemeClr val="tx1"/>
                </a:solidFill>
              </a:rPr>
              <a:t>	Multimodal </a:t>
            </a:r>
            <a:r>
              <a:rPr lang="en-US" altLang="ja-JP" sz="2400" dirty="0">
                <a:solidFill>
                  <a:schemeClr val="tx1"/>
                </a:solidFill>
              </a:rPr>
              <a:t>Intervention </a:t>
            </a:r>
            <a:r>
              <a:rPr lang="en-US" altLang="ja-JP" sz="2400" dirty="0" err="1">
                <a:solidFill>
                  <a:schemeClr val="tx1"/>
                </a:solidFill>
              </a:rPr>
              <a:t>Programme</a:t>
            </a:r>
            <a:r>
              <a:rPr lang="en-US" altLang="ja-JP" sz="2400" dirty="0">
                <a:solidFill>
                  <a:schemeClr val="tx1"/>
                </a:solidFill>
              </a:rPr>
              <a:t> to Reduce Central Venous </a:t>
            </a:r>
            <a:r>
              <a:rPr lang="en-US" altLang="ja-JP" sz="2400" dirty="0" smtClean="0">
                <a:solidFill>
                  <a:schemeClr val="tx1"/>
                </a:solidFill>
              </a:rPr>
              <a:t>	Catheter-Associated </a:t>
            </a:r>
            <a:r>
              <a:rPr lang="en-US" altLang="ja-JP" sz="2400" dirty="0">
                <a:solidFill>
                  <a:schemeClr val="tx1"/>
                </a:solidFill>
              </a:rPr>
              <a:t>Bloodstream Infection. </a:t>
            </a:r>
            <a:r>
              <a:rPr lang="en-US" altLang="ja-JP" sz="2400" dirty="0" err="1">
                <a:solidFill>
                  <a:schemeClr val="tx1"/>
                </a:solidFill>
              </a:rPr>
              <a:t>Plos</a:t>
            </a:r>
            <a:r>
              <a:rPr lang="en-US" altLang="ja-JP" sz="2400" dirty="0">
                <a:solidFill>
                  <a:schemeClr val="tx1"/>
                </a:solidFill>
              </a:rPr>
              <a:t> ONE, 9(4):1-7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600" dirty="0" smtClean="0"/>
              <a:t>To analyze current data in order to identify effective interventions to prevent CLASBI in ADULT ICUs.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3648" y="3429000"/>
            <a:ext cx="3913632" cy="3093720"/>
          </a:xfrm>
          <a:prstGeom prst="rect">
            <a:avLst/>
          </a:prstGeom>
        </p:spPr>
      </p:pic>
      <p:pic>
        <p:nvPicPr>
          <p:cNvPr id="6" name="tmp6EBA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33.2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0094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Central Line Associated Bloodstream Infection (CLABSI)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central line-associated bloodstream infection is defined as laboratory confirmed bloodstream infections associated with CVCs when a CVC has been in use 48 hours prior to the onset of an infection with no apparent source except the CVC.</a:t>
            </a:r>
          </a:p>
          <a:p>
            <a:endParaRPr lang="en-US" dirty="0"/>
          </a:p>
          <a:p>
            <a:endParaRPr lang="en-US" dirty="0" smtClean="0"/>
          </a:p>
          <a:p>
            <a:pPr algn="r"/>
            <a:r>
              <a:rPr lang="en-US" dirty="0" smtClean="0"/>
              <a:t>(</a:t>
            </a:r>
            <a:r>
              <a:rPr lang="en-US" dirty="0" err="1" smtClean="0"/>
              <a:t>Basinger</a:t>
            </a:r>
            <a:r>
              <a:rPr lang="en-US" dirty="0" smtClean="0"/>
              <a:t>, 2014)</a:t>
            </a:r>
            <a:endParaRPr lang="en-US" dirty="0"/>
          </a:p>
        </p:txBody>
      </p:sp>
      <p:pic>
        <p:nvPicPr>
          <p:cNvPr id="6" name="tmp3F4F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25134.648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6348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Background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782439"/>
          </a:xfrm>
        </p:spPr>
        <p:txBody>
          <a:bodyPr/>
          <a:lstStyle/>
          <a:p>
            <a:r>
              <a:rPr lang="en-US" dirty="0" smtClean="0"/>
              <a:t>Central venous catheters  are used for the administration of: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Fluids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Medications/TPN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Blood Products/Blood sampling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Hemodynamic Monitoring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Hemodialysis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1400" dirty="0"/>
              <a:t>(</a:t>
            </a:r>
            <a:r>
              <a:rPr lang="en-US" sz="1400" dirty="0" err="1" smtClean="0"/>
              <a:t>Chopra,Krein,Olmsted,Safdar</a:t>
            </a:r>
            <a:r>
              <a:rPr lang="en-US" sz="1400" dirty="0" smtClean="0"/>
              <a:t>. &amp; Saint, 2013; </a:t>
            </a:r>
            <a:r>
              <a:rPr lang="en-US" sz="1400" dirty="0" err="1" smtClean="0"/>
              <a:t>Kim,Holton</a:t>
            </a:r>
            <a:r>
              <a:rPr lang="en-US" sz="1400" dirty="0" smtClean="0"/>
              <a:t>, &amp; </a:t>
            </a:r>
            <a:r>
              <a:rPr lang="en-US" sz="1400" dirty="0" err="1" smtClean="0"/>
              <a:t>Vigen</a:t>
            </a:r>
            <a:r>
              <a:rPr lang="en-US" sz="1400" dirty="0" smtClean="0"/>
              <a:t>, 2011)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96" y="2365248"/>
            <a:ext cx="4096512" cy="3108960"/>
          </a:xfrm>
          <a:prstGeom prst="rect">
            <a:avLst/>
          </a:prstGeom>
        </p:spPr>
      </p:pic>
      <p:pic>
        <p:nvPicPr>
          <p:cNvPr id="5" name="tmp3F4F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23070" end="8639.64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83712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Central Catheters Disrupt skin integrity, making infection with bacteria and or fungi possible. </a:t>
            </a:r>
          </a:p>
          <a:p>
            <a:endParaRPr lang="en-US" dirty="0" smtClean="0"/>
          </a:p>
          <a:p>
            <a:r>
              <a:rPr lang="en-US" dirty="0" smtClean="0"/>
              <a:t>This infection can spread to the blood stream causing sepsis with hemodynamic changes, organ dysfunction, and death.</a:t>
            </a:r>
            <a:endParaRPr lang="en-US" dirty="0"/>
          </a:p>
        </p:txBody>
      </p:sp>
      <p:pic>
        <p:nvPicPr>
          <p:cNvPr id="5" name="tmp2720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15036.99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743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CVL Contamination*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58736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 smtClean="0"/>
              <a:t>Extraluminal</a:t>
            </a:r>
            <a:r>
              <a:rPr lang="en-US" dirty="0" smtClean="0"/>
              <a:t>- Skin organism introduced during catheter insertion or contaminated dressings.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Intraluminal- Contamination of the catheter or hub by hands or devices that deliver bacteria into the catheter lumen.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 smtClean="0"/>
              <a:t>Hematogenous</a:t>
            </a:r>
            <a:r>
              <a:rPr lang="en-US" dirty="0" smtClean="0"/>
              <a:t> Spread- Infection originating from another body site and travels through the bloodstream and infects the catheter.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Contaminated </a:t>
            </a:r>
            <a:r>
              <a:rPr lang="en-US" dirty="0" err="1" smtClean="0"/>
              <a:t>Infusate</a:t>
            </a:r>
            <a:r>
              <a:rPr lang="en-US" dirty="0" smtClean="0"/>
              <a:t>- Fluid or medications contaminated during preparation or manufacture.</a:t>
            </a:r>
          </a:p>
          <a:p>
            <a:pPr marL="0" indent="0" algn="r">
              <a:buNone/>
            </a:pPr>
            <a:r>
              <a:rPr lang="en-US" sz="1600" dirty="0" smtClean="0"/>
              <a:t>*Dumont &amp; </a:t>
            </a:r>
            <a:r>
              <a:rPr lang="en-US" sz="1600" dirty="0" err="1" smtClean="0"/>
              <a:t>Nesselrodt</a:t>
            </a:r>
            <a:r>
              <a:rPr lang="en-US" sz="1600" dirty="0" smtClean="0"/>
              <a:t>, 2012</a:t>
            </a:r>
          </a:p>
        </p:txBody>
      </p:sp>
      <p:pic>
        <p:nvPicPr>
          <p:cNvPr id="4" name="tmp41B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61.981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6449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Impact of CLASBI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3200" dirty="0" smtClean="0"/>
              <a:t>The Center for Disease Control estimated in 2009*</a:t>
            </a:r>
          </a:p>
          <a:p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 18,000 CLASBI in ICUs in USA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  12 – 15% Mortality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Each incidence Increase hospitalization 7 – 21 Days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Adds $37,000 to each hospitalization=.67 – 2.68 Billion Dollars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lvl="0" indent="0" algn="r">
              <a:buNone/>
            </a:pPr>
            <a:r>
              <a:rPr lang="en-US" sz="1600" dirty="0" smtClean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*Dumont </a:t>
            </a:r>
            <a:r>
              <a:rPr lang="en-US" sz="16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&amp; </a:t>
            </a:r>
            <a:r>
              <a:rPr lang="en-US" sz="16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Nesselrodt</a:t>
            </a:r>
            <a:r>
              <a:rPr lang="en-US" sz="16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, </a:t>
            </a:r>
            <a:r>
              <a:rPr lang="en-US" sz="1600" dirty="0" smtClean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2012; Chopra et al., 2013; </a:t>
            </a:r>
            <a:r>
              <a:rPr lang="en-US" sz="1600" dirty="0" err="1" smtClean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Furuya</a:t>
            </a:r>
            <a:r>
              <a:rPr lang="en-US" sz="1600" dirty="0" smtClean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</a:rPr>
              <a:t> et al., 2011</a:t>
            </a:r>
            <a:endParaRPr lang="en-US" sz="1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tmpE117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55.47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7533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Literature </a:t>
            </a:r>
            <a:r>
              <a:rPr lang="en-US" dirty="0"/>
              <a:t>search </a:t>
            </a:r>
            <a:r>
              <a:rPr lang="en-US" dirty="0" smtClean="0"/>
              <a:t>conducted </a:t>
            </a:r>
            <a:r>
              <a:rPr lang="en-US" dirty="0"/>
              <a:t>using </a:t>
            </a:r>
            <a:endParaRPr lang="en-US" dirty="0" smtClean="0"/>
          </a:p>
          <a:p>
            <a:r>
              <a:rPr lang="en-US" dirty="0" smtClean="0"/>
              <a:t>CINAHL</a:t>
            </a:r>
            <a:r>
              <a:rPr lang="en-US" dirty="0"/>
              <a:t>, ProQuest, and Google Scholar databases </a:t>
            </a:r>
            <a:endParaRPr lang="en-US" dirty="0" smtClean="0"/>
          </a:p>
          <a:p>
            <a:r>
              <a:rPr lang="en-US" dirty="0" smtClean="0"/>
              <a:t> Search </a:t>
            </a:r>
            <a:r>
              <a:rPr lang="en-US" dirty="0"/>
              <a:t>terms </a:t>
            </a:r>
            <a:r>
              <a:rPr lang="en-US" dirty="0" smtClean="0"/>
              <a:t>used-CLABSI</a:t>
            </a:r>
            <a:r>
              <a:rPr lang="en-US" dirty="0"/>
              <a:t>, prevention, and ICU</a:t>
            </a:r>
            <a:r>
              <a:rPr lang="en-US" dirty="0" smtClean="0"/>
              <a:t>.</a:t>
            </a:r>
          </a:p>
          <a:p>
            <a:r>
              <a:rPr lang="en-US" dirty="0" smtClean="0"/>
              <a:t>Articles chosen were based on relevance to the topic and nursing practice. From 50 articles reviewed 6 articles were selected for final examination. </a:t>
            </a:r>
          </a:p>
          <a:p>
            <a:endParaRPr lang="en-US" dirty="0" smtClean="0"/>
          </a:p>
        </p:txBody>
      </p:sp>
      <p:pic>
        <p:nvPicPr>
          <p:cNvPr id="11" name="tmpAC09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68.2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5410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622132"/>
              </p:ext>
            </p:extLst>
          </p:nvPr>
        </p:nvGraphicFramePr>
        <p:xfrm>
          <a:off x="926592" y="646176"/>
          <a:ext cx="10436352" cy="5815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Document" r:id="rId9" imgW="8231107" imgH="4868266" progId="Word.Document.12">
                  <p:embed/>
                </p:oleObj>
              </mc:Choice>
              <mc:Fallback>
                <p:oleObj name="Document" r:id="rId9" imgW="8231107" imgH="48682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6592" y="646176"/>
                        <a:ext cx="10436352" cy="5815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tmp2163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7">
                  <p14:trim end="61.2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custDataLst>
      <p:custData r:id="rId2"/>
      <p:tags r:id="rId3"/>
    </p:custDataLst>
    <p:extLst>
      <p:ext uri="{BB962C8B-B14F-4D97-AF65-F5344CB8AC3E}">
        <p14:creationId xmlns:p14="http://schemas.microsoft.com/office/powerpoint/2010/main" val="348174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37E1192-E438-4B45-95CE-B4624A834044}"/>
  <p:tag name="ATHENA.CUSTOMXMLCONTENT" val="&lt;?xml version=&quot;1.0&quot;?&gt;&lt;athena xmlns=&quot;http://schemas.microsoft.com/edu/athena&quot; version=&quot;0.1.3885.0&quot;&gt;&lt;timings duration=&quot;14326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730D63A-EF04-497D-B9F3-597BFB353081}"/>
  <p:tag name="ATHENA.CUSTOMXMLCONTENT" val="&lt;?xml version=&quot;1.0&quot;?&gt;&lt;athena xmlns=&quot;http://schemas.microsoft.com/edu/athena&quot; version=&quot;0.1.3885.0&quot;&gt;&lt;media streamable=&quot;true&quot; recordStart=&quot;0&quot; recordEnd=&quot;19166&quot; recordLength=&quot;34202&quot; audioOnly=&quot;true&quot; start=&quot;0&quot; end=&quot;19166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A099141-F7A8-45F9-9F8B-BFA4724BFB6A}"/>
  <p:tag name="ATHENA.CUSTOMXMLCONTENT" val="&lt;?xml version=&quot;1.0&quot;?&gt;&lt;athena xmlns=&quot;http://schemas.microsoft.com/edu/athena&quot; version=&quot;0.1.3885.0&quot;&gt;&lt;timings duration=&quot;39946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C84A37B-F989-4D17-A064-D7C985484D2E}"/>
  <p:tag name="ATHENA.CUSTOMXMLCONTENT" val="&lt;?xml version=&quot;1.0&quot;?&gt;&lt;athena xmlns=&quot;http://schemas.microsoft.com/edu/athena&quot; version=&quot;0.1.3885.0&quot;&gt;&lt;media streamable=&quot;true&quot; recordStart=&quot;0&quot; recordEnd=&quot;39946&quot; recordLength=&quot;40007&quot; audioOnly=&quot;true&quot; start=&quot;0&quot; end=&quot;39946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98AACE9-8EAF-4A4B-9E51-BBED96401B43}"/>
  <p:tag name="ATHENA.CUSTOMXMLCONTENT" val="&lt;?xml version=&quot;1.0&quot;?&gt;&lt;athena xmlns=&quot;http://schemas.microsoft.com/edu/athena&quot; version=&quot;0.1.3885.0&quot;&gt;&lt;timings duration=&quot;36307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3E40E09-2251-49F6-846E-D83BD1809EDC}"/>
  <p:tag name="ATHENA.CUSTOMXMLCONTENT" val="&lt;?xml version=&quot;1.0&quot;?&gt;&lt;athena xmlns=&quot;http://schemas.microsoft.com/edu/athena&quot; version=&quot;0.1.3885.0&quot;&gt;&lt;media streamable=&quot;true&quot; recordStart=&quot;0&quot; recordEnd=&quot;36307&quot; recordLength=&quot;36362&quot; audioOnly=&quot;true&quot; start=&quot;0&quot; end=&quot;36307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829B6D1-D274-43FE-832C-515CD0BF520A}"/>
  <p:tag name="ATHENA.CUSTOMXMLCONTENT" val="&lt;?xml version=&quot;1.0&quot;?&gt;&lt;athena xmlns=&quot;http://schemas.microsoft.com/edu/athena&quot; version=&quot;0.1.3885.0&quot;&gt;&lt;timings duration=&quot;65665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658569A-46FA-410D-A33F-3C86638AFADB}"/>
  <p:tag name="ATHENA.CUSTOMXMLCONTENT" val="&lt;?xml version=&quot;1.0&quot;?&gt;&lt;athena xmlns=&quot;http://schemas.microsoft.com/edu/athena&quot; version=&quot;0.1.3885.0&quot;&gt;&lt;media streamable=&quot;true&quot; recordStart=&quot;0&quot; recordEnd=&quot;65665&quot; recordLength=&quot;65733&quot; audioOnly=&quot;true&quot; start=&quot;0&quot; end=&quot;65665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9168687-9039-43B8-BC45-9847EBB73C57}"/>
  <p:tag name="ATHENA.CUSTOMXMLCONTENT" val="&lt;?xml version=&quot;1.0&quot;?&gt;&lt;athena xmlns=&quot;http://schemas.microsoft.com/edu/athena&quot; version=&quot;0.1.3885.0&quot;&gt;&lt;timings duration=&quot;31472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3874C57-D80E-4707-BDA8-339FCF4C2C34}"/>
  <p:tag name="ATHENA.CUSTOMXMLCONTENT" val="&lt;?xml version=&quot;1.0&quot;?&gt;&lt;athena xmlns=&quot;http://schemas.microsoft.com/edu/athena&quot; version=&quot;0.1.3885.0&quot;&gt;&lt;media streamable=&quot;true&quot; recordStart=&quot;0&quot; recordEnd=&quot;31472&quot; recordLength=&quot;31533&quot; audioOnly=&quot;true&quot; start=&quot;0&quot; end=&quot;31472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F4A9EF9-DD74-468B-BFFE-8F8EFF815766}"/>
  <p:tag name="ATHENA.CUSTOMXMLCONTENT" val="&lt;?xml version=&quot;1.0&quot;?&gt;&lt;athena xmlns=&quot;http://schemas.microsoft.com/edu/athena&quot; version=&quot;0.1.3885.0&quot;&gt;&lt;timings duration=&quot;55658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9542CBB-8A2A-4D2D-B57A-72080E1B1B02}"/>
  <p:tag name="ATHENA.CUSTOMXMLCONTENT" val="&lt;?xml version=&quot;1.0&quot;?&gt;&lt;athena xmlns=&quot;http://schemas.microsoft.com/edu/athena&quot; version=&quot;0.1.3885.0&quot;&gt;&lt;media streamable=&quot;true&quot; recordStart=&quot;0&quot; recordEnd=&quot;14326&quot; recordLength=&quot;14442&quot; audioOnly=&quot;true&quot; start=&quot;0&quot; end=&quot;14326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A2EC425-FEE5-4240-9678-3FFB5D99E4BA}"/>
  <p:tag name="ATHENA.CUSTOMXMLCONTENT" val="&lt;?xml version=&quot;1.0&quot;?&gt;&lt;athena xmlns=&quot;http://schemas.microsoft.com/edu/athena&quot; version=&quot;0.1.3885.0&quot;&gt;&lt;media streamable=&quot;true&quot; recordStart=&quot;0&quot; recordEnd=&quot;55658&quot; recordLength=&quot;55733&quot; audioOnly=&quot;true&quot; start=&quot;0&quot; end=&quot;55658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EC5FFBE-815F-4174-98F9-C0752E7F67D2}"/>
  <p:tag name="ATHENA.CUSTOMXMLCONTENT" val="&lt;?xml version=&quot;1.0&quot;?&gt;&lt;athena xmlns=&quot;http://schemas.microsoft.com/edu/athena&quot; version=&quot;0.1.3885.0&quot;&gt;&lt;timings duration=&quot;46168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EA54FCD-8D18-4B19-B6B6-CFB8DE2F05F4}"/>
  <p:tag name="ATHENA.CUSTOMXMLCONTENT" val="&lt;?xml version=&quot;1.0&quot;?&gt;&lt;athena xmlns=&quot;http://schemas.microsoft.com/edu/athena&quot; version=&quot;0.1.3885.0&quot;&gt;&lt;media streamable=&quot;true&quot; recordStart=&quot;79736&quot; recordEnd=&quot;125904&quot; recordLength=&quot;164049&quot; audioOnly=&quot;true&quot; start=&quot;79736&quot; end=&quot;125904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90298DB-56D7-479F-B9B2-E5E3E43CF27A}"/>
  <p:tag name="ATHENA.CUSTOMXMLCONTENT" val="&lt;?xml version=&quot;1.0&quot;?&gt;&lt;athena xmlns=&quot;http://schemas.microsoft.com/edu/athena&quot; version=&quot;0.1.3885.0&quot;&gt;&lt;timings duration=&quot;43784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4A94C59-3A9E-43DA-B3CA-D1649C304107}"/>
  <p:tag name="ATHENA.CUSTOMXMLCONTENT" val="&lt;?xml version=&quot;1.0&quot;?&gt;&lt;athena xmlns=&quot;http://schemas.microsoft.com/edu/athena&quot; version=&quot;0.1.3885.0&quot;&gt;&lt;media streamable=&quot;true&quot; recordStart=&quot;0&quot; recordEnd=&quot;43784&quot; recordLength=&quot;43866&quot; audioOnly=&quot;true&quot; start=&quot;0&quot; end=&quot;43784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7C35E74-6EF1-4DF9-B77E-87BBCE693D73}"/>
  <p:tag name="ATHENA.CUSTOMXMLCONTENT" val="&lt;?xml version=&quot;1.0&quot;?&gt;&lt;athena xmlns=&quot;http://schemas.microsoft.com/edu/athena&quot; version=&quot;0.1.3885.0&quot;&gt;&lt;timings duration=&quot;51030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E785390-B451-4E2F-9BD4-16671C7649E0}"/>
  <p:tag name="ATHENA.CUSTOMXMLCONTENT" val="&lt;?xml version=&quot;1.0&quot;?&gt;&lt;athena xmlns=&quot;http://schemas.microsoft.com/edu/athena&quot; version=&quot;0.1.3885.0&quot;&gt;&lt;media streamable=&quot;true&quot; recordStart=&quot;0&quot; recordEnd=&quot;51030&quot; recordLength=&quot;51153&quot; audioOnly=&quot;true&quot; start=&quot;0&quot; end=&quot;51030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820AED7-310E-41AF-9383-7369CE802FAD}"/>
  <p:tag name="ATHENA.CUSTOMXMLCONTENT" val="&lt;?xml version=&quot;1.0&quot;?&gt;&lt;athena xmlns=&quot;http://schemas.microsoft.com/edu/athena&quot; version=&quot;0.1.3885.0&quot;&gt;&lt;ink scale=&quot;0.8283002&quot;&gt;AAEAAAD/////AQAAAAAAAAAMAgAAAE9BdXRob3JQUFQsIFZlcnNpb249MC4xLjM4ODUuMCwgQ3VsdHVyZT1uZXV0cmFsLCBQdWJsaWNLZXlUb2tlbj0zMWJmMzg1NmFkMzY0ZTM1BQEAAAALSW5rTWF0dGVyVjEDAAAADUxpc3RgMStfaXRlbXMMTGlzdGAxK19zaXplD0xpc3RgMStfdmVyc2lvbgQAABdTaGFyZWQuSW5raW5nLklua0F0b21bXQIAAAAICAIAAAAJAwAAAAIAAAAHAAAABwMAAAAAAQAAAAQAAAAECUlua0F0b21WMQIAAAAJBAAAAAkFAAAADQIFBAAAAAtQZW5TdHJva2VWMQQAAAAKQXR0cmlidXRlcwVUcmFjZQlTdGFydFRpbWUEVHlwZQQEAAQPUGVuQXR0cmlidXRlc1YxAgAAAApJbmtUcmFjZVYxAgAAABAMQWN0aW9uVHlwZVYxAgAAAAIAAAAJBgAAAAkHAAAApS4AAAAAAAAF+P///wxBY3Rpb25UeXBlVjEBAAAAB3ZhbHVlX18ACAIAAAAAAAAABQUAAAANQ2xlYXJDYW52YXNWMQIAAAAJU3RhcnRUaW1lBFR5cGUABBAMQWN0aW9uVHlwZVYxAgAAAAIAAABWxwAAAAAAAAH3////+P///wAAAAAFBgAAAA9QZW5BdHRyaWJ1dGVzVjEKAAAAB19jb2xvckEHX2NvbG9yUgdfY29sb3JHB19jb2xvckIKRml0VG9DdXJ2ZQZIZWlnaHQOSWdub3JlUHJlc3N1cmUNSXNIaWdobGlnaHRlcgVTaGFwZQVXaWR0aAAAAAAAAAAABAACAgICAQYBAQxCcnVzaFNoYXBlVjECAAAABgIAAAD/cDCgAAAAAAAAAPA/AAAF9v///wxCcnVzaFNoYXBlVjEBAAAAB3ZhbHVlX18ACAIAAAABAAAAAAAAAAAA8D8FBwAAAApJbmtUcmFjZVYxAwAAAA1MaXN0YDErX2l0ZW1zDExpc3RgMStfc2l6ZQ9MaXN0YDErX3ZlcnNpb24EAAAYU2hhcmVkLklua2luZy5JbmtQb2ludFtdAgAAAAgIAgAAAAkLAAAA8wAAAPMAAAAHCwAAAAABAAAAAAEAAAQKSW5rUG9pbnRWMQI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NDQUMAAAACklua1BvaW50VjEEAAAAAVgBWQ5QcmVzc3VyZUZhY3RvcglUaW1lU3RhbXAAAAAABgYLEAIAAABQXypo9aXiPwBMkc+6wZQ/AAAAPwAAAAAAAAAAAQ0AAAAMAAAAUF8qaPWl4j8AvMEU+ax7PwAAAD9PAAAAAAAAAAEOAAAADAAAAGDXJkp2beI/ALzBFPmsez8AAAA/XgAAAAAAAAABDwAAAAwAAAB4TyMs9zTiPwC8wRT5rHs/AAAAP4IAAAAAAAAAARAAAAAMAAAAiMcfDnj84T8AvMEU+ax7PwAAAD+CAAAAAAAAAAERAAAADAAAAKC3GNJ5i+E/ALzBFPmsez8AAAA/kgAAAAAAAAABEgAAAAwAAADApxGWexrhPwBMkc+6wZQ/AAAAP6EAAAAAAAAAARMAAAAMAAAA2JcKWn2p4D+AFPmsG0yhPwAAAD+hAAAAAAAAAAEUAAAADAAAAPiHAx5/OOA/gBT5rBtMoT8AAAA/sQAAAAAAAAABFQAAAAwAAAAg8PjDAY/fP4AU+awbTKE/AAAAP8EAAAAAAAAAARYAAAAMAAAAIPD4wwGP3z+AgynyWTeoPwAAAD/QAAAAAAAAAAEXAAAADAAAAGDQ6ksFrd4/gIMp8lk3qD8AAAA/0AAAAAAAAAABGAAAAAwAAABwwOMPBzzePwDyWTeYIq8/AAAAP+AAAAAAAAAAARkAAAAMAAAA0JDOWwzp3D8A8lk3mCKvPwAAAD/gAAAAAAAAAAEaAAAADAAAAOCAxx8OeNw/APJZN5girz8AAAA/7wAAAAAAAAABGwAAAAwAAAAAccDjDwfcP0AwRT7rBrM/AAAAP+8AAAAAAAAAARwAAAAMAAAAQFGyaxMl2z9AMEU+6wazPwAAAD//AAAAAAAAAAEdAAAADAAAAJAhnbcY0tk/wGfdYIp8tj8AAAA//wAAAAAAAAABHgAAAAwAAADAAY8/HPDYPwCfdYMp8rk/AAAAPw8BAAAAAAAAAR8AAAAMAAAAAOKAxx8O2D8An3WDKfK5PwAAAD8PAQAAAAAAAAEgAAAADAAAADjCck8jLNc/QNYNpshnvT8AAAA/HgEAAAAAAAABIQAAAAwAAABwomTXJkrWP0DWDabIZ70/AAAAPx4BAAAAAAAAASIAAAAMAAAAqIJWXypo1T8AB1Pks27APwAAAD8uAQAAAAAAAAEjAAAADAAAAPhSQasvFdQ/AAdT5LNuwD8AAAA/LgEAAAAAAAABJAAAAAwAAAAwMzMzMzPTP6Ain3WDKcI/AAAAPz4BAAAAAAAAASUAAAAMAAAAUCMs9zTC0j+gIp91gynCPwAAAD8+AQAAAAAAAAEmAAAADAAAAGgTJbs2UdI/QD7rBlPkwz8AAAA/TQEAAAAAAAABJwAAAAwAAACIAx5/OODRP0A+6wZT5MM/AAAAP00BAAAAAAAAASgAAAAMAAAAqPMWQzpv0T9APusGU+TDPwAAAD9dAQAAAAAAAAEpAAAADAAAAMjjDwc8/tA/QD7rBlPkwz8AAAA/bAEAAAAAAAABKgAAAAwAAADg0wjLPY3QPwBaN5gin8U/AAAAP3wBAAAAAAAAASsAAAAMAAAA+MMBjz8c0D8AWjeYIp/FPwAAAD+MAQAAAAAAAAEsAAAADAAAAPjDAY8/HNA/oHWDKfJZxz8AAAA/mwEAAAAAAAABLQAAAAwAAAAwaPWlglbPP0CRz7rBFMk/AAAAP5sBAAAAAAAAAS4AAAAMAAAAYEjnLYZ0zj9Akc+6wRTJPwAAAD+bAQAAAAAAAAEvAAAADAAAAKAo2bWJks0/AK0bTJHPyj8AAAA/qwEAAAAAAAABMAAAAAwAAADQCMs9jbDMPwCtG0yRz8o/AAAAP7sBAAAAAAAAATEAAAAMAAAAQMmuTZTsyj8ArRtMkc/KPwAAAD+7AQAAAAAAAAEyAAAADAAAAICpoNWXCso/oMhn3WCKzD8AAAA/uwEAAAAAAAABMwAAAAwAAACwiZJdmyjJP0Dks24wRc4/AAAAP8oBAAAAAAAAATQAAAAMAAAAIEp2baJkxz8AAAAAAADQPwAAAD/KAQAAAAAAAAE1AAAADAAAAGAqaPWlgsY/AAAAAAAA0D8AAAA/2gEAAAAAAAABNgAAAAwAAABgKmj1pYLGP9ANpshn3dA/AAAAP+kBAAAAAAAAATcAAAAMAAAAkApafamgxT/QDabIZ93QPwAAAD/pAQAAAAAAAAE4AAAADAAAANDqSwWtvsQ/oBtMkc+60T8AAAA/+QEAAAAAAAABOQAAAAwAAAAAyz2NsNzDP6AbTJHPutE/AAAAPwkCAAAAAAAAAToAAAAMAAAAAMs9jbDcwz+QKfJZN5jSPwAAAD8JAgAAAAAAAAE7AAAADAAAAECrLxW0+sI/kCnyWTeY0j8AAAA/GAIAAAAAAAABPAAAAAwAAABwiyGdtxjCP5Ap8lk3mNI/AAAAPygCAAAAAAAAAT0AAAAMAAAAcIshnbcYwj9gN5gin3XTPwAAAD8oAgAAAAAAAAE+AAAADAAAALBrEyW7NsE/MEU+6wZT1D8AAAA/RwIAAAAAAAABPwAAAAwAAADgSwWtvlTAPzBFPusGU9Q/AAAAP0cCAAAAAAAAAUAAAAAMAAAA4EsFrb5UwD8QU+SzbjDVPwAAAD9XAgAAAAAAAAFBAAAADAAAAEBY7mmE5b4/EFPks24w1T8AAAA/VwIAAAAAAAABQgAAAAwAAABAWO5phOW+P+BginzWDdY/AAAAP2YCAAAAAAAAAUMAAAAMAAAAoBjSeYshvT/gYIp81g3WPwAAAD9rAgAAAAAAAAFEAAAADAAAACDZtYmSXbs/sG4wRT7r1j8AAAA/iwIAAAAAAAABRQAAAAwAAAAg2bWJkl27P4B81g2myNc/AAAAP4sCAAAAAAAAAUYAAAAMAAAAgJmZmZmZuT+AfNYNpsjXPwAAAD+aAgAAAAAAAAFHAAAADAAAAABafamg1bc/YIp81g2m2D8AAAA/qgIAAAAAAAABSAAAAAwAAABgGmG5pxG2PzCYIp91g9k/AAAAP7oCAAAAAAAAAUkAAAAMAAAA4NpEya5NtD8wmCKfdYPZPwAAAD/JAgAAAAAAAAFKAAAADAAAAGCbKNm1ibI/MJgin3WD2T8AAAA/2QIAAAAAAAABSwAAAAwAAABgmyjZtYmyPwCmyGfdYNo/AAAAP+gCAAAAAAAAAUwAAAAMAAAAYJso2bWJsj/gs24wRT7bPwAAAD/oAgAAAAAAAAFNAAAADAAAAOBbDOm8xbA/4LNuMEU+2z8AAAA/6AIAAAAAAAABTgAAAAwAAADgWwzpvMWwP7DBFPmsG9w/AAAAP/gCAAAAAAAAAU8AAAAMAAAAgDjg8YcDrj+wwRT5rBvcPwAAAD8IAwAAAAAAAAFQAAAADAAAAIA44PGHA64/gM+6wRT53D8AAAA/CAMAAAAAAAABUQAAAAwAAACAuacRlnuqP4DPusEU+dw/AAAAPxcDAAAAAAAAAVIAAAAMAAAAQDpvMaTzpj+Az7rBFPncPwAAAD8XAwAAAAAAAAFTAAAADAAAAEA6bzGk86Y/cN1ginzW3T8AAAA/JwMAAAAAAAABVAAAAAwAAABAOm8xpPOmP0DrBlPks94/AAAAPycDAAAAAAAAAVUAAAAMAAAAQLs2UbJroz9A6wZT5LPePwAAAD8nAwAAAAAAAAFWAAAADAAAAEC7NlGya6M/EPmsG0yR3z8AAAA/NwMAAAAAAAABVwAAAAwAAAAAePzhgMefPxD5rBtMkd8/AAAAPzcDAAAAAAAAAVgAAAAMAAAAAHj84YDHnz94gynyWTfgPwAAAD9GAwAAAAAAAAFZAAAADAAAAAB6iyGdt5g/eIMp8lk34D8AAAA/RgMAAAAAAAABWgAAAAwAAACAexphuaeRP2CKfNYNpuA/AAAAP1YDAAAAAAAAAVsAAAAMAAAAgHsaYbmnkT9Ikc+6wRThPwAAAD9lAwAAAAAAAAFcAAAADAAAAIB7GmG5p5E/OJgin3WD4T8AAAA/ZQMAAAAAAAABXQAAAAwAAAAA+1JBqy+FPyCfdYMp8uE/AAAAP4UDAAAAAAAAAV4AAAAMAAAAAPtSQasvhT8Ipshn3WDiPwAAAD+UAwAAAAAAAAFfAAAADAAAAAD4wwGPP2w/+KwbTJHP4j8AAAA/lAMAAAAAAAABYAAAAAwAAAAA+MMBjz9sP+CzbjBFPuM/AAAAP6QDAAAAAAAAAWEAAAAMAAAAAPjDAY8/bD/IusEU+azjPwAAAD+0AwAAAAAAAAFiAAAADAAAAAD4wwGPP2w/kM+6wRT55D8AAAA/tAMAAAAAAAABYwAAAAwAAAAA+MMBjz9sP4DWDabIZ+U/AAAAP8MDAAAAAAAAAWQAAAAMAAAAAPtSQasvhT9o3WCKfNblPwAAAD/TAwAAAAAAAAFlAAAADAAAAAD7UkGrL4U/UOSzbjBF5j8AAAA/0wMAAAAAAAABZgAAAAwAAACAexphuaeRP1Dks24wReY/AAAAP+IDAAAAAAAAAWcAAAAMAAAAgHsaYbmnkT8o8lk3mCLnPwAAAD/iAwAAAAAAAAFoAAAADAAAAAB6iyGdt5g/EPmsG0yR5z8AAAA/8gMAAAAAAAABaQAAAAwAAABAuzZRsmujP+gGU+Szbug/AAAAP/IDAAAAAAAAAWoAAAAMAAAAgLmnEZZ7qj/QDabIZ93oPwAAAD/yAwAAAAAAAAFrAAAADAAAAOBbDOm8xbA/sBtMkc+66T8AAAA/AgQAAAAAAAABbAAAAAwAAADg2kTJrk20P5gin3WDKeo/AAAAPxEEAAAAAAAAAW0AAAAMAAAAAFp9qaDVtz+IKfJZN5jqPwAAAD8RBAAAAAAAAAFuAAAADAAAAICZmZmZmbk/cDBFPusG6z8AAAA/IQQAAAAAAAABbwAAAAwAAAAg2bWJkl27P1g3mCKfdes/AAAAPzEEAAAAAAAAAXAAAAAMAAAAoBjSeYshvT9IPusGU+TrPwAAAD9ABAAAAAAAAAFxAAAADAAAAEBY7mmE5b4/SD7rBlPk6z8AAAA/QAQAAAAAAAABcgAAAAwAAACwaxMluzbBPzBFPusGU+w/AAAAP1AEAAAAAAAAAXMAAAAMAAAAQKsvFbT6wj8YTJHPusHsPwAAAD9QBAAAAAAAAAF0AAAADAAAANDqSwWtvsQ/GEyRz7rB7D8AAAA/XwQAAAAAAAABdQAAAAwAAABgKmj1pYLGPwBT5LNuMO0/AAAAP18EAAAAAAAAAXYAAAAMAAAAsImSXZsoyT8AU+SzbjDtPwAAAD9vBAAAAAAAAAF3AAAADAAAAEDJrk2U7Mo/AFPks24w7T8AAAA/bwQAAAAAAAABeAAAAAwAAADQCMs9jbDMP/BZN5gin+0/AAAAP4wEAAAAAAAAAXkAAAAMAAAAYEjnLYZ0zj/wWTeYIp/tPwAAAD+MBAAAAAAAAAF6AAAADAAAAMjjDwc8/tA/2GCKfNYN7j8AAAA/mwQAAAAAAAABewAAAAwAAABoEyW7NlHSP9hginzWDe4/AAAAP5sEAAAAAAAAAXwAAAAMAAAA+FJBqy8V1D/YYIp81g3uPwAAAD+rBAAAAAAAAAF9AAAADAAAAKiCVl8qaNU/2GCKfNYN7j8AAAA/qwQAAAAAAAABfgAAAAwAAAAY0nmLIZ3XP8Bn3WCKfO4/AAAAP7sEAAAAAAAAAX8AAAAMAAAAwAGPPxzw2D/AZ91ginzuPwAAAD+7BAAAAAAAAAGAAAAADAAAAEBRsmsTJds/wGfdYIp87j8AAAA/ygQAAAAAAAABgQAAAAwAAADggMcfDnjcP8Bn3WCKfO4/AAAAP8oEAAAAAAAAAYIAAAAMAAAAcMDjDwc83j/AZ91ginzuPwAAAD/aBAAAAAAAAAGDAAAADAAAACDw+MMBj98/wGfdYIp87j8AAAA/2gQAAAAAAAABhAAAAAwAAADoDwc8/nDgP7huMEU+6+4/AAAAP+kEAAAAAAAAAYUAAAAMAAAAwKcRlnsa4T+gdYMp8lnvPwAAAD/pBAAAAAAAAAGGAAAADAAAAKC3GNJ5i+E/oHWDKfJZ7z8AAAA/+QQAAAAAAAABhwAAAAwAAACQPxzw+MPhP4h81g2myO8/AAAAP/kEAAAAAAAAAYgAAAAMAAAAiMcfDnj84T+IfNYNpsjvPwAAAD8JBQAAAAAAAAGJAAAADAAAAHhPIyz3NOI/iHzWDabI7z8AAAA/CQUAAAAAAAABigAAAAwAAABg1yZKdm3iP4h81g2myO8/AAAAPxgFAAAAAAAAAYsAAAAMAAAAUF8qaPWl4j+IfNYNpsjvPwAAAD8oBQAAAAAAAAGMAAAADAAAADhvMaTzFuM/iHzWDabI7z8AAAA/KAUAAAAAAAABjQAAAAwAAAAo9zTCck/jP4h81g2myO8/AAAAPzgFAAAAAAAAAY4AAAAMAAAAEAc8/nDA4z+gdYMp8lnvPwAAAD84BQAAAAAAAAGPAAAADAAAAPAWQzpvMeQ/oHWDKfJZ7z8AAAA/RwUAAAAAAAABkAAAAAwAAADYJkp2baLkP6B1gynyWe8/AAAAP0cFAAAAAAAAAZEAAAAMAAAAyK5NlOza5D+4bjBFPuvuPwAAAD9XBQAAAAAAAAGSAAAADAAAALC+VNDqS+U/wGfdYIp87j8AAAA/VwUAAAAAAAABkwAAAAwAAACQzlsM6bzlP9hginzWDe4/AAAAP2YFAAAAAAAAAZQAAAAMAAAAaGZmZmZm5j/YYIp81g3uPwAAAD9mBQAAAAAAAAGVAAAADAAAAEh2baJk1+Y/8Fk3mCKf7T8AAAA/dgUAAAAAAAABlgAAAAwAAAAwhnTeYkjnPwBT5LNuMO0/AAAAP3YFAAAAAAAAAZcAAAAMAAAAIA54/OGA5z8AU+SzbjDtPwAAAD+GBQAAAAAAAAGYAAAADAAAAAgefzjg8ec/GEyRz7rB7D8AAAA/hgUAAAAAAAABmQAAAAwAAAD4pYJWXyroPzBFPusGU+w/AAAAP5UFAAAAAAAAAZoAAAAMAAAA6C2GdN5i6D8wRT7rBlPsPwAAAD+VBQAAAAAAAAGbAAAADAAAANi1iZJdm+g/SD7rBlPk6z8AAAA/pQUAAAAAAAABnAAAAAwAAADYtYmSXZvoP1g3mCKfdes/AAAAP7UFAAAAAAAAAZ0AAAAMAAAAwMWQzlsM6T9wMEU+6wbrPwAAAD+1BQAAAAAAAAGeAAAADAAAAKDVlwpafek/iCnyWTeY6j8AAAA/xAUAAAAAAAABnwAAAAwAAACI5Z5GWO7pP4gp8lk3mOo/AAAAP8QFAAAAAAAAAaAAAAAMAAAAeG2iZNcm6j+YIp91gynqPwAAAD/UBQAAAAAAAAGhAAAADAAAAGB9qaDVl+o/sBtMkc+66T8AAAA/1AUAAAAAAAABogAAAAwAAABQBa2+VNDqP7AbTJHPuuk/AAAAP+MFAAAAAAAAAaMAAAAMAAAAMBW0+lJB6z/AFPmsG0zpPwAAAD/jBQAAAAAAAAGkAAAADAAAADAVtPpSQes/0A2myGfd6D8AAAA/8wUAAAAAAAABpQAAAAwAAAAonbcY0nnrP9ANpshn3eg/AAAAP/MFAAAAAAAAAaYAAAAMAAAAKJ23GNJ56z/oBlPks27oPwAAAD8DBgAAAAAAAAGnAAAADAAAAAitvlTQ6us/AAAAAAAA6D8AAAA/AwYAAAAAAAABqAAAAAwAAAD4NMJyTyPsPxD5rBtMkec/AAAAPxIGAAAAAAAAAakAAAAMAAAA4ETJrk2U7D8o8lk3mCLnPwAAAD8SBgAAAAAAAAGqAAAADAAAANDMzMzMzOw/QOsGU+Sz5j8AAAA/IgYAAAAAAAABqwAAAAwAAAC43NMIyz3tP1Dks24wReY/AAAAPyIGAAAAAAAAAawAAAAMAAAAqGTXJkp27T9o3WCKfNblPwAAAD8yBgAAAAAAAAGtAAAADAAAAJjs2kTJru0/gNYNpshn5T8AAAA/MgYAAAAAAAABrgAAAAwAAACIdN5iSOftP5DPusEU+eQ/AAAAP0EGAAAAAAAAAa8AAAAMAAAAgPzhgMcf7j+Qz7rBFPnkPwAAAD9RBgAAAAAAAAGwAAAADAAAAID84YDHH+4/qMhn3WCK5D8AAAA/UQYAAAAAAAABsQAAAAwAAABwhOWeRljuP6jIZ91giuQ/AAAAP2AGAAAAAAAAAbIAAAAMAAAAYAzpvMWQ7j/AwRT5rBvkPwAAAD9gBgAAAAAAAAGzAAAADAAAAFCU7NpEye4/yLrBFPms4z8AAAA/cAYAAAAAAAABtAAAAAwAAABIHPD4wwHvP+CzbjBFPuM/AAAAP4AGAAAAAAAAAbUAAAAMAAAAMKTzFkM67z/4rBtMkc/iPwAAAD+PBgAAAAAAAAG2AAAADAAAADCk8xZDOu8/CKbIZ91g4j8AAAA/nwYAAAAAAAABtwAAAAwAAAAwpPMWQzrvPyCfdYMp8uE/AAAAP58GAAAAAAAAAbgAAAAMAAAAICz3NMJy7z8gn3WDKfLhPwAAAD+vBgAAAAAAAAG5AAAADAAAABi0+lJBq+8/OJgin3WD4T8AAAA/rwYAAAAAAAABugAAAAwAAAAYtPpSQavvP0iRz7rBFOE/AAAAP74GAAAAAAAAAbsAAAAMAAAACDz+cMDj7z9ginzWDabgPwAAAD++BgAAAAAAAAG8AAAADAAAAAg8/nDA4+8/eIMp8lk34D8AAAA/zgYAAAAAAAABvQAAAAwAAAAIPP5wwOPvP0DrBlPks94/AAAAP84GAAAAAAAAAb4AAAAMAAAACDz+cMDj7z+Az7rBFPncPwAAAD/dBgAAAAAAAAG/AAAADAAAAAg8/nDA4+8/sMEU+awb3D8AAAA/3QYAAAAAAAABwAAAAAwAAAAIPP5wwOPvP+CzbjBFPts/AAAAP+0GAAAAAAAAAcEAAAAMAAAACDz+cMDj7z8wmCKfdYPZPwAAAD/tBgAAAAAAAAHCAAAADAAAAAg8/nDA4+8/YIp81g2m2D8AAAA//QYAAAAAAAABwwAAAAwAAAAIPP5wwOPvP4B81g2myNc/AAAAP/0GAAAAAAAAAcQAAAAMAAAACDz+cMDj7z+wbjBFPuvWPwAAAD8MBwAAAAAAAAHFAAAADAAAAAg8/nDA4+8/4GCKfNYN1j8AAAA/HAcAAAAAAAABxgAAAAwAAAAYtPpSQavvPxBT5LNuMNU/AAAAPywHAAAAAAAAAccAAAAMAAAAICz3NMJy7z8wRT7rBlPUPwAAAD87BwAAAAAAAAHIAAAADAAAACAs9zTCcu8/YDeYIp910z8AAAA/OwcAAAAAAAAByQAAAAwAAAAwpPMWQzrvP2A3mCKfddM/AAAAP0sHAAAAAAAAAcoAAAAMAAAAMKTzFkM67z+QKfJZN5jSPwAAAD9LBwAAAAAAAAHLAAAADAAAADCk8xZDOu8/oBtMkc+60T8AAAA/WgcAAAAAAAABzAAAAAwAAABIHPD4wwHvP6AbTJHPutE/AAAAP1oHAAAAAAAAAc0AAAAMAAAASBzw+MMB7z/QDabIZ93QPwAAAD9qBwAAAAAAAAHOAAAADAAAAFCU7NpEye4/0A2myGfd0D8AAAA/agcAAAAAAAABzwAAAAwAAABgDOm8xZDuPwAAAAAAANA/AAAAP3oHAAAAAAAAAdAAAAAMAAAAcITlnkZY7j8AAAAAAADQPwAAAD96BwAAAAAAAAHRAAAADAAAAHCE5Z5GWO4/QOSzbjBFzj8AAAA/iQcAAAAAAAAB0gAAAAwAAACA/OGAxx/uP6DIZ91gisw/AAAAP4kHAAAAAAAAAdMAAAAMAAAAiHTeYkjn7T+gyGfdYIrMPwAAAD+ZBwAAAAAAAAHUAAAADAAAAIh03mJI5+0/AK0bTJHPyj8AAAA/mQcAAAAAAAAB1QAAAAwAAACY7NpEya7tPwCtG0yRz8o/AAAAP6kHAAAAAAAAAdYAAAAMAAAAmOzaRMmu7T9Akc+6wRTJPwAAAD+pBwAAAAAAAAHXAAAADAAAAKhk1yZKdu0/QJHPusEUyT8AAAA/uAcAAAAAAAAB2AAAAAwAAACoZNcmSnbtP6B1gynyWcc/AAAAP7gHAAAAAAAAAdkAAAAMAAAAuNzTCMs97T8AWjeYIp/FPwAAAD/IBwAAAAAAAAHaAAAADAAAAMBU0OpLBe0/AFo3mCKfxT8AAAA/yAcAAAAAAAAB2wAAAAwAAADgRMmuTZTsPwBaN5gin8U/AAAAP9cHAAAAAAAAAdwAAAAMAAAA8LzFkM5b7D9APusGU+TDPwAAAD/nBwAAAAAAAAHdAAAADAAAAPg0wnJPI+w/QD7rBlPkwz8AAAA/9wcAAAAAAAAB3gAAAAwAAAAIrb5U0OrrP0A+6wZT5MM/AAAAP/cHAAAAAAAAAd8AAAAMAAAAKJ23GNJ56z+gIp91gynCPwAAAD8GCAAAAAAAAAHgAAAADAAAAECNsNzTCOs/AAdT5LNuwD8AAAA/BggAAAAAAAAB4QAAAAwAAABgfamg1ZfqPwAHU+SzbsA/AAAAPxYIAAAAAAAAAeIAAAAMAAAAeG2iZNcm6j8AB1Pks27APwAAAD8WCAAAAAAAAAHjAAAADAAAAKDVlwpafek/QNYNpshnvT8AAAA/JggAAAAAAAAB5AAAAAwAAADAxZDOWwzpP0DWDabIZ70/AAAAPyYIAAAAAAAAAeUAAAAMAAAA2LWJkl2b6D8An3WDKfK5PwAAAD81CAAAAAAAAAHmAAAADAAAAPilglZfKug/wGfdYIp8tj8AAAA/NQgAAAAAAAAB5wAAAAwAAAAQlnsaYbnnP8Bn3WCKfLY/AAAAP0UIAAAAAAAAAegAAAAMAAAAQP5wwOMP5z/AZ91giny2PwAAAD9FCAAAAAAAAAHpAAAADAAAAEh2baJk1+Y/QDBFPusGsz8AAAA/VAgAAAAAAAAB6gAAAAwAAABoZmZmZmbmPwDyWTeYIq8/AAAAP1QIAAAAAAAAAesAAAAMAAAAgFZfKmj15T8A8lk3mCKvPwAAAD9kCAAAAAAAAAHsAAAADAAAAKBGWO5phOU/gIMp8lk3qD8AAAA/ZAgAAAAAAAAB7QAAAAwAAADIrk2U7NrkP4CDKfJZN6g/AAAAP3QIAAAAAAAAAe4AAAAMAAAA8BZDOm8x5D+AgynyWTeoPwAAAD90CAAAAAAAAAHvAAAADAAAABh/OODxh+M/gIMp8lk3qD8AAAA/gwgAAAAAAAAB8AAAAAwAAAA4bzGk8xbjP4CDKfJZN6g/AAAAP4MIAAAAAAAAAfEAAAAMAAAAUF8qaPWl4j+AgynyWTeoPwAAAD+TCAAAAAAAAAHyAAAADAAAAHhPIyz3NOI/gIMp8lk3qD8AAAA/owgAAAAAAAAB8wAAAAwAAACIxx8OePzhP4CDKfJZN6g/AAAAP6MIAAAAAAAAAfQAAAAMAAAAoLcY0nmL4T+AgynyWTeoPwAAAD+yCAAAAAAAAAH1AAAADAAAAKC3GNJ5i+E/gBT5rBtMoT8AAAA/sggAAAAAAAAB9gAAAAwAAACwLxW0+lLhP4AU+awbTKE/AAAAP7IIAAAAAAAAAfcAAAAMAAAAwKcRlnsa4T+AFPmsG0yhPwAAAD/RCAAAAAAAAAH4AAAADAAAAMgfDnj84eA/gBT5rBtMoT8AAAA/0QgAAAAAAAAB+QAAAAwAAADYlwpafangP4AU+awbTKE/AAAAP+EIAAAAAAAAAfoAAAAMAAAA6A8HPP5w4D+AFPmsG0yhPwAAAD8ACQAAAAAAAAH7AAAADAAAAPiHAx5/OOA/gBT5rBtMoT8AAAA/EAkAAAAAAAAB/AAAAAwAAAAAAAAAAADgP4AU+awbTKE/AAAAP04JAAAAAAAAAf0AAAAMAAAAIPD4wwGP3z+AFPmsG0yhPwAAAD8aCgAAAAAAAAH+AAAADAAAACDw+MMBj98/gIMp8lk3qD8AAAA/GgoAAAAAAAAL&lt;/ink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93039DA-0D2A-4906-BF2A-878C40608E8F}"/>
  <p:tag name="ATHENA.CUSTOMXMLCONTENT" val="&lt;?xml version=&quot;1.0&quot;?&gt;&lt;athena xmlns=&quot;http://schemas.microsoft.com/edu/athena&quot; version=&quot;0.1.3885.0&quot;&gt;&lt;timings duration=&quot;12134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2180F87-8BB4-4A4E-BC0E-A1F4CDC98650}"/>
  <p:tag name="ATHENA.CUSTOMXMLCONTENT" val="&lt;?xml version=&quot;1.0&quot;?&gt;&lt;athena xmlns=&quot;http://schemas.microsoft.com/edu/athena&quot; version=&quot;0.1.3885.0&quot;&gt;&lt;media streamable=&quot;true&quot; recordStart=&quot;0&quot; recordEnd=&quot;12134&quot; recordLength=&quot;12167&quot; audioOnly=&quot;true&quot; start=&quot;0&quot; end=&quot;12134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21B26F2-068C-45E9-A7EA-30EF981740A5}"/>
  <p:tag name="ATHENA.CUSTOMXMLCONTENT" val="&lt;?xml version=&quot;1.0&quot;?&gt;&lt;athena xmlns=&quot;http://schemas.microsoft.com/edu/athena&quot; version=&quot;0.1.3885.0&quot;&gt;&lt;timings duration=&quot;23070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B851555-3894-4B4D-80A1-2DE65CD1C1CE}"/>
  <p:tag name="ATHENA.CUSTOMXMLCONTENT" val="&lt;?xml version=&quot;1.0&quot;?&gt;&lt;athena xmlns=&quot;http://schemas.microsoft.com/edu/athena&quot; version=&quot;0.1.3885.0&quot;&gt;&lt;media streamable=&quot;true&quot; recordStart=&quot;0&quot; recordEnd=&quot;23070&quot; recordLength=&quot;48204&quot; audioOnly=&quot;true&quot; start=&quot;0&quot; end=&quot;23070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4A91451-BA41-4BE0-8066-BB3ABED6A7FC}"/>
  <p:tag name="ATHENA.CUSTOMXMLCONTENT" val="&lt;?xml version=&quot;1.0&quot;?&gt;&lt;athena xmlns=&quot;http://schemas.microsoft.com/edu/athena&quot; version=&quot;0.1.3885.0&quot;&gt;&lt;timings duration=&quot;16495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BC3029F-3508-4B5C-BCA0-CB2F1FDF0143}"/>
  <p:tag name="ATHENA.CUSTOMXMLCONTENT" val="&lt;?xml version=&quot;1.0&quot;?&gt;&lt;athena xmlns=&quot;http://schemas.microsoft.com/edu/athena&quot; version=&quot;0.1.3885.0&quot;&gt;&lt;media streamable=&quot;true&quot; recordStart=&quot;23070&quot; recordEnd=&quot;39565&quot; recordLength=&quot;48204&quot; audioOnly=&quot;true&quot; start=&quot;23070&quot; end=&quot;39565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256&quot; videoHeight=&quot;256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6FCDC08-4D02-4B0E-811B-AC73C27AD59A}"/>
  <p:tag name="ATHENA.CUSTOMXMLCONTENT" val="&lt;?xml version=&quot;1.0&quot;?&gt;&lt;athena xmlns=&quot;http://schemas.microsoft.com/edu/athena&quot; version=&quot;0.1.3885.0&quot;&gt;&lt;timings duration=&quot;19166&quot;/&gt;&lt;/athena&gt;"/>
</p:tagLst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athena xmlns="http://schemas.microsoft.com/edu/athena" version="0.1.3885.0">
  <media streamable="true" recordStart="0" recordEnd="19166" recordLength="34202" audioOnly="true" start="0" end="19166" audioFormat="{00001610-0000-0010-8000-00AA00389B71}" audioRate="44100" muted="false" volume="0.8" fadeIn="0" fadeOut="0" videoFormat="{34363248-0000-0010-8000-00AA00389B71}" videoRate="15" videoWidth="256" videoHeight="256"/>
</athena>
</file>

<file path=customXml/item10.xml><?xml version="1.0" encoding="utf-8"?>
<athena xmlns="http://schemas.microsoft.com/edu/athena" version="0.1.3885.0">
  <timings duration="14326"/>
</athena>
</file>

<file path=customXml/item11.xml><?xml version="1.0" encoding="utf-8"?>
<athena xmlns="http://schemas.microsoft.com/edu/athena" version="0.1.3885.0">
  <media streamable="true" recordStart="0" recordEnd="12134" recordLength="12167" audioOnly="true" start="0" end="12134" audioFormat="{00001610-0000-0010-8000-00AA00389B71}" audioRate="44100" muted="false" volume="0.8" fadeIn="0" fadeOut="0" videoFormat="{34363248-0000-0010-8000-00AA00389B71}" videoRate="15" videoWidth="256" videoHeight="256"/>
</athena>
</file>

<file path=customXml/item12.xml><?xml version="1.0" encoding="utf-8"?>
<athena xmlns="http://schemas.microsoft.com/edu/athena" version="0.1.3885.0">
  <timings duration="12134"/>
</athena>
</file>

<file path=customXml/item13.xml><?xml version="1.0" encoding="utf-8"?>
<athena xmlns="http://schemas.microsoft.com/edu/athena" version="0.1.3885.0">
  <media streamable="true" recordStart="0" recordEnd="39946" recordLength="40007" audioOnly="true" start="0" end="39946" audioFormat="{00001610-0000-0010-8000-00AA00389B71}" audioRate="44100" muted="false" volume="0.8" fadeIn="0" fadeOut="0" videoFormat="{34363248-0000-0010-8000-00AA00389B71}" videoRate="15" videoWidth="256" videoHeight="256"/>
</athena>
</file>

<file path=customXml/item14.xml><?xml version="1.0" encoding="utf-8"?>
<athena xmlns="http://schemas.microsoft.com/edu/athena" version="0.1.3885.0">
  <timings duration="39946"/>
</athena>
</file>

<file path=customXml/item15.xml><?xml version="1.0" encoding="utf-8"?>
<athena xmlns="http://schemas.microsoft.com/edu/athena" version="0.1.3885.0">
  <media streamable="true" recordStart="0" recordEnd="36307" recordLength="36362" audioOnly="true" start="0" end="36307" audioFormat="{00001610-0000-0010-8000-00AA00389B71}" audioRate="44100" muted="false" volume="0.8" fadeIn="0" fadeOut="0" videoFormat="{34363248-0000-0010-8000-00AA00389B71}" videoRate="15" videoWidth="256" videoHeight="256"/>
</athena>
</file>

<file path=customXml/item16.xml><?xml version="1.0" encoding="utf-8"?>
<athena xmlns="http://schemas.microsoft.com/edu/athena" version="0.1.3885.0">
  <timings duration="36307"/>
</athena>
</file>

<file path=customXml/item17.xml><?xml version="1.0" encoding="utf-8"?>
<athena xmlns="http://schemas.microsoft.com/edu/athena" version="0.1.3885.0">
  <media streamable="true" recordStart="0" recordEnd="65665" recordLength="65733" audioOnly="true" start="0" end="65665" audioFormat="{00001610-0000-0010-8000-00AA00389B71}" audioRate="44100" muted="false" volume="0.8" fadeIn="0" fadeOut="0" videoFormat="{34363248-0000-0010-8000-00AA00389B71}" videoRate="15" videoWidth="256" videoHeight="256"/>
</athena>
</file>

<file path=customXml/item18.xml><?xml version="1.0" encoding="utf-8"?>
<athena xmlns="http://schemas.microsoft.com/edu/athena" version="0.1.3885.0">
  <timings duration="65665"/>
</athena>
</file>

<file path=customXml/item19.xml><?xml version="1.0" encoding="utf-8"?>
<athena xmlns="http://schemas.microsoft.com/edu/athena" version="0.1.3885.0">
  <media streamable="true" recordStart="0" recordEnd="31472" recordLength="31533" audioOnly="true" start="0" end="31472" audioFormat="{00001610-0000-0010-8000-00AA00389B71}" audioRate="44100" muted="false" volume="0.8" fadeIn="0" fadeOut="0" videoFormat="{34363248-0000-0010-8000-00AA00389B71}" videoRate="15" videoWidth="256" videoHeight="256"/>
</athena>
</file>

<file path=customXml/item2.xml><?xml version="1.0" encoding="utf-8"?>
<athena xmlns="http://schemas.microsoft.com/edu/athena" version="0.1.3885.0">
  <media streamable="true" recordStart="0" recordEnd="23070" recordLength="48204" audioOnly="true" start="0" end="23070" audioFormat="{00001610-0000-0010-8000-00AA00389B71}" audioRate="44100" muted="false" volume="0.8" fadeIn="0" fadeOut="0" videoFormat="{34363248-0000-0010-8000-00AA00389B71}" videoRate="15" videoWidth="256" videoHeight="256"/>
</athena>
</file>

<file path=customXml/item20.xml><?xml version="1.0" encoding="utf-8"?>
<athena xmlns="http://schemas.microsoft.com/edu/athena" version="0.1.3885.0">
  <timings duration="31472"/>
</athena>
</file>

<file path=customXml/item21.xml><?xml version="1.0" encoding="utf-8"?>
<athena xmlns="http://schemas.microsoft.com/edu/athena" version="0.1.3885.0">
  <media streamable="true" recordStart="0" recordEnd="55658" recordLength="55733" audioOnly="true" start="0" end="55658" audioFormat="{00001610-0000-0010-8000-00AA00389B71}" audioRate="44100" muted="false" volume="0.8" fadeIn="0" fadeOut="0" videoFormat="{34363248-0000-0010-8000-00AA00389B71}" videoRate="15" videoWidth="256" videoHeight="256"/>
</athena>
</file>

<file path=customXml/item22.xml><?xml version="1.0" encoding="utf-8"?>
<athena xmlns="http://schemas.microsoft.com/edu/athena" version="0.1.3885.0">
  <timings duration="55658"/>
</athena>
</file>

<file path=customXml/item23.xml><?xml version="1.0" encoding="utf-8"?>
<athena xmlns="http://schemas.microsoft.com/edu/athena" version="0.1.3885.0">
  <media streamable="true" recordStart="0" recordEnd="43784" recordLength="43866" audioOnly="true" start="0" end="43784" audioFormat="{00001610-0000-0010-8000-00AA00389B71}" audioRate="44100" muted="false" volume="0.8" fadeIn="0" fadeOut="0" videoFormat="{34363248-0000-0010-8000-00AA00389B71}" videoRate="15" videoWidth="256" videoHeight="256"/>
</athena>
</file>

<file path=customXml/item24.xml><?xml version="1.0" encoding="utf-8"?>
<athena xmlns="http://schemas.microsoft.com/edu/athena" version="0.1.3885.0">
  <timings duration="43784"/>
</athena>
</file>

<file path=customXml/item25.xml><?xml version="1.0" encoding="utf-8"?>
<athena xmlns="http://schemas.microsoft.com/edu/athena" version="0.1.3885.0">
  <media streamable="true" recordStart="0" recordEnd="51030" recordLength="51153" audioOnly="true" start="0" end="51030" audioFormat="{00001610-0000-0010-8000-00AA00389B71}" audioRate="44100" muted="false" volume="0.8" fadeIn="0" fadeOut="0" videoFormat="{34363248-0000-0010-8000-00AA00389B71}" videoRate="15" videoWidth="256" videoHeight="256"/>
</athena>
</file>

<file path=customXml/item26.xml><?xml version="1.0" encoding="utf-8"?>
<athena xmlns="http://schemas.microsoft.com/edu/athena" version="0.1.3885.0">
  <timings duration="51030"/>
</athena>
</file>

<file path=customXml/item27.xml><?xml version="1.0" encoding="utf-8"?>
<athena xmlns="http://schemas.microsoft.com/edu/athena" version="0.1.3885.0">
  <ink scale="0.8283002">AAEAAAD/////AQAAAAAAAAAMAgAAAE9BdXRob3JQUFQsIFZlcnNpb249MC4xLjM4ODUuMCwgQ3VsdHVyZT1uZXV0cmFsLCBQdWJsaWNLZXlUb2tlbj0zMWJmMzg1NmFkMzY0ZTM1BQEAAAALSW5rTWF0dGVyVjEDAAAADUxpc3RgMStfaXRlbXMMTGlzdGAxK19zaXplD0xpc3RgMStfdmVyc2lvbgQAABdTaGFyZWQuSW5raW5nLklua0F0b21bXQIAAAAICAIAAAAJAwAAAAIAAAAHAAAABwMAAAAAAQAAAAQAAAAECUlua0F0b21WMQIAAAAJBAAAAAkFAAAADQIFBAAAAAtQZW5TdHJva2VWMQQAAAAKQXR0cmlidXRlcwVUcmFjZQlTdGFydFRpbWUEVHlwZQQEAAQPUGVuQXR0cmlidXRlc1YxAgAAAApJbmtUcmFjZVYxAgAAABAMQWN0aW9uVHlwZVYxAgAAAAIAAAAJBgAAAAkHAAAApS4AAAAAAAAF+P///wxBY3Rpb25UeXBlVjEBAAAAB3ZhbHVlX18ACAIAAAAAAAAABQUAAAANQ2xlYXJDYW52YXNWMQIAAAAJU3RhcnRUaW1lBFR5cGUABBAMQWN0aW9uVHlwZVYxAgAAAAIAAABWxwAAAAAAAAH3////+P///wAAAAAFBgAAAA9QZW5BdHRyaWJ1dGVzVjEKAAAAB19jb2xvckEHX2NvbG9yUgdfY29sb3JHB19jb2xvckIKRml0VG9DdXJ2ZQZIZWlnaHQOSWdub3JlUHJlc3N1cmUNSXNIaWdobGlnaHRlcgVTaGFwZQVXaWR0aAAAAAAAAAAABAACAgICAQYBAQxCcnVzaFNoYXBlVjECAAAABgIAAAD/cDCgAAAAAAAAAPA/AAAF9v///wxCcnVzaFNoYXBlVjEBAAAAB3ZhbHVlX18ACAIAAAABAAAAAAAAAAAA8D8FBwAAAApJbmtUcmFjZVYxAwAAAA1MaXN0YDErX2l0ZW1zDExpc3RgMStfc2l6ZQ9MaXN0YDErX3ZlcnNpb24EAAAYU2hhcmVkLklua2luZy5JbmtQb2ludFtdAgAAAAgIAgAAAAkLAAAA8wAAAPMAAAAHCwAAAAABAAAAAAEAAAQKSW5rUG9pbnRWMQI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NDQUMAAAACklua1BvaW50VjEEAAAAAVgBWQ5QcmVzc3VyZUZhY3RvcglUaW1lU3RhbXAAAAAABgYLEAIAAABQXypo9aXiPwBMkc+6wZQ/AAAAPwAAAAAAAAAAAQ0AAAAMAAAAUF8qaPWl4j8AvMEU+ax7PwAAAD9PAAAAAAAAAAEOAAAADAAAAGDXJkp2beI/ALzBFPmsez8AAAA/XgAAAAAAAAABDwAAAAwAAAB4TyMs9zTiPwC8wRT5rHs/AAAAP4IAAAAAAAAAARAAAAAMAAAAiMcfDnj84T8AvMEU+ax7PwAAAD+CAAAAAAAAAAERAAAADAAAAKC3GNJ5i+E/ALzBFPmsez8AAAA/kgAAAAAAAAABEgAAAAwAAADApxGWexrhPwBMkc+6wZQ/AAAAP6EAAAAAAAAAARMAAAAMAAAA2JcKWn2p4D+AFPmsG0yhPwAAAD+hAAAAAAAAAAEUAAAADAAAAPiHAx5/OOA/gBT5rBtMoT8AAAA/sQAAAAAAAAABFQAAAAwAAAAg8PjDAY/fP4AU+awbTKE/AAAAP8EAAAAAAAAAARYAAAAMAAAAIPD4wwGP3z+AgynyWTeoPwAAAD/QAAAAAAAAAAEXAAAADAAAAGDQ6ksFrd4/gIMp8lk3qD8AAAA/0AAAAAAAAAABGAAAAAwAAABwwOMPBzzePwDyWTeYIq8/AAAAP+AAAAAAAAAAARkAAAAMAAAA0JDOWwzp3D8A8lk3mCKvPwAAAD/gAAAAAAAAAAEaAAAADAAAAOCAxx8OeNw/APJZN5girz8AAAA/7wAAAAAAAAABGwAAAAwAAAAAccDjDwfcP0AwRT7rBrM/AAAAP+8AAAAAAAAAARwAAAAMAAAAQFGyaxMl2z9AMEU+6wazPwAAAD//AAAAAAAAAAEdAAAADAAAAJAhnbcY0tk/wGfdYIp8tj8AAAA//wAAAAAAAAABHgAAAAwAAADAAY8/HPDYPwCfdYMp8rk/AAAAPw8BAAAAAAAAAR8AAAAMAAAAAOKAxx8O2D8An3WDKfK5PwAAAD8PAQAAAAAAAAEgAAAADAAAADjCck8jLNc/QNYNpshnvT8AAAA/HgEAAAAAAAABIQAAAAwAAABwomTXJkrWP0DWDabIZ70/AAAAPx4BAAAAAAAAASIAAAAMAAAAqIJWXypo1T8AB1Pks27APwAAAD8uAQAAAAAAAAEjAAAADAAAAPhSQasvFdQ/AAdT5LNuwD8AAAA/LgEAAAAAAAABJAAAAAwAAAAwMzMzMzPTP6Ain3WDKcI/AAAAPz4BAAAAAAAAASUAAAAMAAAAUCMs9zTC0j+gIp91gynCPwAAAD8+AQAAAAAAAAEmAAAADAAAAGgTJbs2UdI/QD7rBlPkwz8AAAA/TQEAAAAAAAABJwAAAAwAAACIAx5/OODRP0A+6wZT5MM/AAAAP00BAAAAAAAAASgAAAAMAAAAqPMWQzpv0T9APusGU+TDPwAAAD9dAQAAAAAAAAEpAAAADAAAAMjjDwc8/tA/QD7rBlPkwz8AAAA/bAEAAAAAAAABKgAAAAwAAADg0wjLPY3QPwBaN5gin8U/AAAAP3wBAAAAAAAAASsAAAAMAAAA+MMBjz8c0D8AWjeYIp/FPwAAAD+MAQAAAAAAAAEsAAAADAAAAPjDAY8/HNA/oHWDKfJZxz8AAAA/mwEAAAAAAAABLQAAAAwAAAAwaPWlglbPP0CRz7rBFMk/AAAAP5sBAAAAAAAAAS4AAAAMAAAAYEjnLYZ0zj9Akc+6wRTJPwAAAD+bAQAAAAAAAAEvAAAADAAAAKAo2bWJks0/AK0bTJHPyj8AAAA/qwEAAAAAAAABMAAAAAwAAADQCMs9jbDMPwCtG0yRz8o/AAAAP7sBAAAAAAAAATEAAAAMAAAAQMmuTZTsyj8ArRtMkc/KPwAAAD+7AQAAAAAAAAEyAAAADAAAAICpoNWXCso/oMhn3WCKzD8AAAA/uwEAAAAAAAABMwAAAAwAAACwiZJdmyjJP0Dks24wRc4/AAAAP8oBAAAAAAAAATQAAAAMAAAAIEp2baJkxz8AAAAAAADQPwAAAD/KAQAAAAAAAAE1AAAADAAAAGAqaPWlgsY/AAAAAAAA0D8AAAA/2gEAAAAAAAABNgAAAAwAAABgKmj1pYLGP9ANpshn3dA/AAAAP+kBAAAAAAAAATcAAAAMAAAAkApafamgxT/QDabIZ93QPwAAAD/pAQAAAAAAAAE4AAAADAAAANDqSwWtvsQ/oBtMkc+60T8AAAA/+QEAAAAAAAABOQAAAAwAAAAAyz2NsNzDP6AbTJHPutE/AAAAPwkCAAAAAAAAAToAAAAMAAAAAMs9jbDcwz+QKfJZN5jSPwAAAD8JAgAAAAAAAAE7AAAADAAAAECrLxW0+sI/kCnyWTeY0j8AAAA/GAIAAAAAAAABPAAAAAwAAABwiyGdtxjCP5Ap8lk3mNI/AAAAPygCAAAAAAAAAT0AAAAMAAAAcIshnbcYwj9gN5gin3XTPwAAAD8oAgAAAAAAAAE+AAAADAAAALBrEyW7NsE/MEU+6wZT1D8AAAA/RwIAAAAAAAABPwAAAAwAAADgSwWtvlTAPzBFPusGU9Q/AAAAP0cCAAAAAAAAAUAAAAAMAAAA4EsFrb5UwD8QU+SzbjDVPwAAAD9XAgAAAAAAAAFBAAAADAAAAEBY7mmE5b4/EFPks24w1T8AAAA/VwIAAAAAAAABQgAAAAwAAABAWO5phOW+P+BginzWDdY/AAAAP2YCAAAAAAAAAUMAAAAMAAAAoBjSeYshvT/gYIp81g3WPwAAAD9rAgAAAAAAAAFEAAAADAAAACDZtYmSXbs/sG4wRT7r1j8AAAA/iwIAAAAAAAABRQAAAAwAAAAg2bWJkl27P4B81g2myNc/AAAAP4sCAAAAAAAAAUYAAAAMAAAAgJmZmZmZuT+AfNYNpsjXPwAAAD+aAgAAAAAAAAFHAAAADAAAAABafamg1bc/YIp81g2m2D8AAAA/qgIAAAAAAAABSAAAAAwAAABgGmG5pxG2PzCYIp91g9k/AAAAP7oCAAAAAAAAAUkAAAAMAAAA4NpEya5NtD8wmCKfdYPZPwAAAD/JAgAAAAAAAAFKAAAADAAAAGCbKNm1ibI/MJgin3WD2T8AAAA/2QIAAAAAAAABSwAAAAwAAABgmyjZtYmyPwCmyGfdYNo/AAAAP+gCAAAAAAAAAUwAAAAMAAAAYJso2bWJsj/gs24wRT7bPwAAAD/oAgAAAAAAAAFNAAAADAAAAOBbDOm8xbA/4LNuMEU+2z8AAAA/6AIAAAAAAAABTgAAAAwAAADgWwzpvMWwP7DBFPmsG9w/AAAAP/gCAAAAAAAAAU8AAAAMAAAAgDjg8YcDrj+wwRT5rBvcPwAAAD8IAwAAAAAAAAFQAAAADAAAAIA44PGHA64/gM+6wRT53D8AAAA/CAMAAAAAAAABUQAAAAwAAACAuacRlnuqP4DPusEU+dw/AAAAPxcDAAAAAAAAAVIAAAAMAAAAQDpvMaTzpj+Az7rBFPncPwAAAD8XAwAAAAAAAAFTAAAADAAAAEA6bzGk86Y/cN1ginzW3T8AAAA/JwMAAAAAAAABVAAAAAwAAABAOm8xpPOmP0DrBlPks94/AAAAPycDAAAAAAAAAVUAAAAMAAAAQLs2UbJroz9A6wZT5LPePwAAAD8nAwAAAAAAAAFWAAAADAAAAEC7NlGya6M/EPmsG0yR3z8AAAA/NwMAAAAAAAABVwAAAAwAAAAAePzhgMefPxD5rBtMkd8/AAAAPzcDAAAAAAAAAVgAAAAMAAAAAHj84YDHnz94gynyWTfgPwAAAD9GAwAAAAAAAAFZAAAADAAAAAB6iyGdt5g/eIMp8lk34D8AAAA/RgMAAAAAAAABWgAAAAwAAACAexphuaeRP2CKfNYNpuA/AAAAP1YDAAAAAAAAAVsAAAAMAAAAgHsaYbmnkT9Ikc+6wRThPwAAAD9lAwAAAAAAAAFcAAAADAAAAIB7GmG5p5E/OJgin3WD4T8AAAA/ZQMAAAAAAAABXQAAAAwAAAAA+1JBqy+FPyCfdYMp8uE/AAAAP4UDAAAAAAAAAV4AAAAMAAAAAPtSQasvhT8Ipshn3WDiPwAAAD+UAwAAAAAAAAFfAAAADAAAAAD4wwGPP2w/+KwbTJHP4j8AAAA/lAMAAAAAAAABYAAAAAwAAAAA+MMBjz9sP+CzbjBFPuM/AAAAP6QDAAAAAAAAAWEAAAAMAAAAAPjDAY8/bD/IusEU+azjPwAAAD+0AwAAAAAAAAFiAAAADAAAAAD4wwGPP2w/kM+6wRT55D8AAAA/tAMAAAAAAAABYwAAAAwAAAAA+MMBjz9sP4DWDabIZ+U/AAAAP8MDAAAAAAAAAWQAAAAMAAAAAPtSQasvhT9o3WCKfNblPwAAAD/TAwAAAAAAAAFlAAAADAAAAAD7UkGrL4U/UOSzbjBF5j8AAAA/0wMAAAAAAAABZgAAAAwAAACAexphuaeRP1Dks24wReY/AAAAP+IDAAAAAAAAAWcAAAAMAAAAgHsaYbmnkT8o8lk3mCLnPwAAAD/iAwAAAAAAAAFoAAAADAAAAAB6iyGdt5g/EPmsG0yR5z8AAAA/8gMAAAAAAAABaQAAAAwAAABAuzZRsmujP+gGU+Szbug/AAAAP/IDAAAAAAAAAWoAAAAMAAAAgLmnEZZ7qj/QDabIZ93oPwAAAD/yAwAAAAAAAAFrAAAADAAAAOBbDOm8xbA/sBtMkc+66T8AAAA/AgQAAAAAAAABbAAAAAwAAADg2kTJrk20P5gin3WDKeo/AAAAPxEEAAAAAAAAAW0AAAAMAAAAAFp9qaDVtz+IKfJZN5jqPwAAAD8RBAAAAAAAAAFuAAAADAAAAICZmZmZmbk/cDBFPusG6z8AAAA/IQQAAAAAAAABbwAAAAwAAAAg2bWJkl27P1g3mCKfdes/AAAAPzEEAAAAAAAAAXAAAAAMAAAAoBjSeYshvT9IPusGU+TrPwAAAD9ABAAAAAAAAAFxAAAADAAAAEBY7mmE5b4/SD7rBlPk6z8AAAA/QAQAAAAAAAABcgAAAAwAAACwaxMluzbBPzBFPusGU+w/AAAAP1AEAAAAAAAAAXMAAAAMAAAAQKsvFbT6wj8YTJHPusHsPwAAAD9QBAAAAAAAAAF0AAAADAAAANDqSwWtvsQ/GEyRz7rB7D8AAAA/XwQAAAAAAAABdQAAAAwAAABgKmj1pYLGPwBT5LNuMO0/AAAAP18EAAAAAAAAAXYAAAAMAAAAsImSXZsoyT8AU+SzbjDtPwAAAD9vBAAAAAAAAAF3AAAADAAAAEDJrk2U7Mo/AFPks24w7T8AAAA/bwQAAAAAAAABeAAAAAwAAADQCMs9jbDMP/BZN5gin+0/AAAAP4wEAAAAAAAAAXkAAAAMAAAAYEjnLYZ0zj/wWTeYIp/tPwAAAD+MBAAAAAAAAAF6AAAADAAAAMjjDwc8/tA/2GCKfNYN7j8AAAA/mwQAAAAAAAABewAAAAwAAABoEyW7NlHSP9hginzWDe4/AAAAP5sEAAAAAAAAAXwAAAAMAAAA+FJBqy8V1D/YYIp81g3uPwAAAD+rBAAAAAAAAAF9AAAADAAAAKiCVl8qaNU/2GCKfNYN7j8AAAA/qwQAAAAAAAABfgAAAAwAAAAY0nmLIZ3XP8Bn3WCKfO4/AAAAP7sEAAAAAAAAAX8AAAAMAAAAwAGPPxzw2D/AZ91ginzuPwAAAD+7BAAAAAAAAAGAAAAADAAAAEBRsmsTJds/wGfdYIp87j8AAAA/ygQAAAAAAAABgQAAAAwAAADggMcfDnjcP8Bn3WCKfO4/AAAAP8oEAAAAAAAAAYIAAAAMAAAAcMDjDwc83j/AZ91ginzuPwAAAD/aBAAAAAAAAAGDAAAADAAAACDw+MMBj98/wGfdYIp87j8AAAA/2gQAAAAAAAABhAAAAAwAAADoDwc8/nDgP7huMEU+6+4/AAAAP+kEAAAAAAAAAYUAAAAMAAAAwKcRlnsa4T+gdYMp8lnvPwAAAD/pBAAAAAAAAAGGAAAADAAAAKC3GNJ5i+E/oHWDKfJZ7z8AAAA/+QQAAAAAAAABhwAAAAwAAACQPxzw+MPhP4h81g2myO8/AAAAP/kEAAAAAAAAAYgAAAAMAAAAiMcfDnj84T+IfNYNpsjvPwAAAD8JBQAAAAAAAAGJAAAADAAAAHhPIyz3NOI/iHzWDabI7z8AAAA/CQUAAAAAAAABigAAAAwAAABg1yZKdm3iP4h81g2myO8/AAAAPxgFAAAAAAAAAYsAAAAMAAAAUF8qaPWl4j+IfNYNpsjvPwAAAD8oBQAAAAAAAAGMAAAADAAAADhvMaTzFuM/iHzWDabI7z8AAAA/KAUAAAAAAAABjQAAAAwAAAAo9zTCck/jP4h81g2myO8/AAAAPzgFAAAAAAAAAY4AAAAMAAAAEAc8/nDA4z+gdYMp8lnvPwAAAD84BQAAAAAAAAGPAAAADAAAAPAWQzpvMeQ/oHWDKfJZ7z8AAAA/RwUAAAAAAAABkAAAAAwAAADYJkp2baLkP6B1gynyWe8/AAAAP0cFAAAAAAAAAZEAAAAMAAAAyK5NlOza5D+4bjBFPuvuPwAAAD9XBQAAAAAAAAGSAAAADAAAALC+VNDqS+U/wGfdYIp87j8AAAA/VwUAAAAAAAABkwAAAAwAAACQzlsM6bzlP9hginzWDe4/AAAAP2YFAAAAAAAAAZQAAAAMAAAAaGZmZmZm5j/YYIp81g3uPwAAAD9mBQAAAAAAAAGVAAAADAAAAEh2baJk1+Y/8Fk3mCKf7T8AAAA/dgUAAAAAAAABlgAAAAwAAAAwhnTeYkjnPwBT5LNuMO0/AAAAP3YFAAAAAAAAAZcAAAAMAAAAIA54/OGA5z8AU+SzbjDtPwAAAD+GBQAAAAAAAAGYAAAADAAAAAgefzjg8ec/GEyRz7rB7D8AAAA/hgUAAAAAAAABmQAAAAwAAAD4pYJWXyroPzBFPusGU+w/AAAAP5UFAAAAAAAAAZoAAAAMAAAA6C2GdN5i6D8wRT7rBlPsPwAAAD+VBQAAAAAAAAGbAAAADAAAANi1iZJdm+g/SD7rBlPk6z8AAAA/pQUAAAAAAAABnAAAAAwAAADYtYmSXZvoP1g3mCKfdes/AAAAP7UFAAAAAAAAAZ0AAAAMAAAAwMWQzlsM6T9wMEU+6wbrPwAAAD+1BQAAAAAAAAGeAAAADAAAAKDVlwpafek/iCnyWTeY6j8AAAA/xAUAAAAAAAABnwAAAAwAAACI5Z5GWO7pP4gp8lk3mOo/AAAAP8QFAAAAAAAAAaAAAAAMAAAAeG2iZNcm6j+YIp91gynqPwAAAD/UBQAAAAAAAAGhAAAADAAAAGB9qaDVl+o/sBtMkc+66T8AAAA/1AUAAAAAAAABogAAAAwAAABQBa2+VNDqP7AbTJHPuuk/AAAAP+MFAAAAAAAAAaMAAAAMAAAAMBW0+lJB6z/AFPmsG0zpPwAAAD/jBQAAAAAAAAGkAAAADAAAADAVtPpSQes/0A2myGfd6D8AAAA/8wUAAAAAAAABpQAAAAwAAAAonbcY0nnrP9ANpshn3eg/AAAAP/MFAAAAAAAAAaYAAAAMAAAAKJ23GNJ56z/oBlPks27oPwAAAD8DBgAAAAAAAAGnAAAADAAAAAitvlTQ6us/AAAAAAAA6D8AAAA/AwYAAAAAAAABqAAAAAwAAAD4NMJyTyPsPxD5rBtMkec/AAAAPxIGAAAAAAAAAakAAAAMAAAA4ETJrk2U7D8o8lk3mCLnPwAAAD8SBgAAAAAAAAGqAAAADAAAANDMzMzMzOw/QOsGU+Sz5j8AAAA/IgYAAAAAAAABqwAAAAwAAAC43NMIyz3tP1Dks24wReY/AAAAPyIGAAAAAAAAAawAAAAMAAAAqGTXJkp27T9o3WCKfNblPwAAAD8yBgAAAAAAAAGtAAAADAAAAJjs2kTJru0/gNYNpshn5T8AAAA/MgYAAAAAAAABrgAAAAwAAACIdN5iSOftP5DPusEU+eQ/AAAAP0EGAAAAAAAAAa8AAAAMAAAAgPzhgMcf7j+Qz7rBFPnkPwAAAD9RBgAAAAAAAAGwAAAADAAAAID84YDHH+4/qMhn3WCK5D8AAAA/UQYAAAAAAAABsQAAAAwAAABwhOWeRljuP6jIZ91giuQ/AAAAP2AGAAAAAAAAAbIAAAAMAAAAYAzpvMWQ7j/AwRT5rBvkPwAAAD9gBgAAAAAAAAGzAAAADAAAAFCU7NpEye4/yLrBFPms4z8AAAA/cAYAAAAAAAABtAAAAAwAAABIHPD4wwHvP+CzbjBFPuM/AAAAP4AGAAAAAAAAAbUAAAAMAAAAMKTzFkM67z/4rBtMkc/iPwAAAD+PBgAAAAAAAAG2AAAADAAAADCk8xZDOu8/CKbIZ91g4j8AAAA/nwYAAAAAAAABtwAAAAwAAAAwpPMWQzrvPyCfdYMp8uE/AAAAP58GAAAAAAAAAbgAAAAMAAAAICz3NMJy7z8gn3WDKfLhPwAAAD+vBgAAAAAAAAG5AAAADAAAABi0+lJBq+8/OJgin3WD4T8AAAA/rwYAAAAAAAABugAAAAwAAAAYtPpSQavvP0iRz7rBFOE/AAAAP74GAAAAAAAAAbsAAAAMAAAACDz+cMDj7z9ginzWDabgPwAAAD++BgAAAAAAAAG8AAAADAAAAAg8/nDA4+8/eIMp8lk34D8AAAA/zgYAAAAAAAABvQAAAAwAAAAIPP5wwOPvP0DrBlPks94/AAAAP84GAAAAAAAAAb4AAAAMAAAACDz+cMDj7z+Az7rBFPncPwAAAD/dBgAAAAAAAAG/AAAADAAAAAg8/nDA4+8/sMEU+awb3D8AAAA/3QYAAAAAAAABwAAAAAwAAAAIPP5wwOPvP+CzbjBFPts/AAAAP+0GAAAAAAAAAcEAAAAMAAAACDz+cMDj7z8wmCKfdYPZPwAAAD/tBgAAAAAAAAHCAAAADAAAAAg8/nDA4+8/YIp81g2m2D8AAAA//QYAAAAAAAABwwAAAAwAAAAIPP5wwOPvP4B81g2myNc/AAAAP/0GAAAAAAAAAcQAAAAMAAAACDz+cMDj7z+wbjBFPuvWPwAAAD8MBwAAAAAAAAHFAAAADAAAAAg8/nDA4+8/4GCKfNYN1j8AAAA/HAcAAAAAAAABxgAAAAwAAAAYtPpSQavvPxBT5LNuMNU/AAAAPywHAAAAAAAAAccAAAAMAAAAICz3NMJy7z8wRT7rBlPUPwAAAD87BwAAAAAAAAHIAAAADAAAACAs9zTCcu8/YDeYIp910z8AAAA/OwcAAAAAAAAByQAAAAwAAAAwpPMWQzrvP2A3mCKfddM/AAAAP0sHAAAAAAAAAcoAAAAMAAAAMKTzFkM67z+QKfJZN5jSPwAAAD9LBwAAAAAAAAHLAAAADAAAADCk8xZDOu8/oBtMkc+60T8AAAA/WgcAAAAAAAABzAAAAAwAAABIHPD4wwHvP6AbTJHPutE/AAAAP1oHAAAAAAAAAc0AAAAMAAAASBzw+MMB7z/QDabIZ93QPwAAAD9qBwAAAAAAAAHOAAAADAAAAFCU7NpEye4/0A2myGfd0D8AAAA/agcAAAAAAAABzwAAAAwAAABgDOm8xZDuPwAAAAAAANA/AAAAP3oHAAAAAAAAAdAAAAAMAAAAcITlnkZY7j8AAAAAAADQPwAAAD96BwAAAAAAAAHRAAAADAAAAHCE5Z5GWO4/QOSzbjBFzj8AAAA/iQcAAAAAAAAB0gAAAAwAAACA/OGAxx/uP6DIZ91gisw/AAAAP4kHAAAAAAAAAdMAAAAMAAAAiHTeYkjn7T+gyGfdYIrMPwAAAD+ZBwAAAAAAAAHUAAAADAAAAIh03mJI5+0/AK0bTJHPyj8AAAA/mQcAAAAAAAAB1QAAAAwAAACY7NpEya7tPwCtG0yRz8o/AAAAP6kHAAAAAAAAAdYAAAAMAAAAmOzaRMmu7T9Akc+6wRTJPwAAAD+pBwAAAAAAAAHXAAAADAAAAKhk1yZKdu0/QJHPusEUyT8AAAA/uAcAAAAAAAAB2AAAAAwAAACoZNcmSnbtP6B1gynyWcc/AAAAP7gHAAAAAAAAAdkAAAAMAAAAuNzTCMs97T8AWjeYIp/FPwAAAD/IBwAAAAAAAAHaAAAADAAAAMBU0OpLBe0/AFo3mCKfxT8AAAA/yAcAAAAAAAAB2wAAAAwAAADgRMmuTZTsPwBaN5gin8U/AAAAP9cHAAAAAAAAAdwAAAAMAAAA8LzFkM5b7D9APusGU+TDPwAAAD/nBwAAAAAAAAHdAAAADAAAAPg0wnJPI+w/QD7rBlPkwz8AAAA/9wcAAAAAAAAB3gAAAAwAAAAIrb5U0OrrP0A+6wZT5MM/AAAAP/cHAAAAAAAAAd8AAAAMAAAAKJ23GNJ56z+gIp91gynCPwAAAD8GCAAAAAAAAAHgAAAADAAAAECNsNzTCOs/AAdT5LNuwD8AAAA/BggAAAAAAAAB4QAAAAwAAABgfamg1ZfqPwAHU+SzbsA/AAAAPxYIAAAAAAAAAeIAAAAMAAAAeG2iZNcm6j8AB1Pks27APwAAAD8WCAAAAAAAAAHjAAAADAAAAKDVlwpafek/QNYNpshnvT8AAAA/JggAAAAAAAAB5AAAAAwAAADAxZDOWwzpP0DWDabIZ70/AAAAPyYIAAAAAAAAAeUAAAAMAAAA2LWJkl2b6D8An3WDKfK5PwAAAD81CAAAAAAAAAHmAAAADAAAAPilglZfKug/wGfdYIp8tj8AAAA/NQgAAAAAAAAB5wAAAAwAAAAQlnsaYbnnP8Bn3WCKfLY/AAAAP0UIAAAAAAAAAegAAAAMAAAAQP5wwOMP5z/AZ91giny2PwAAAD9FCAAAAAAAAAHpAAAADAAAAEh2baJk1+Y/QDBFPusGsz8AAAA/VAgAAAAAAAAB6gAAAAwAAABoZmZmZmbmPwDyWTeYIq8/AAAAP1QIAAAAAAAAAesAAAAMAAAAgFZfKmj15T8A8lk3mCKvPwAAAD9kCAAAAAAAAAHsAAAADAAAAKBGWO5phOU/gIMp8lk3qD8AAAA/ZAgAAAAAAAAB7QAAAAwAAADIrk2U7NrkP4CDKfJZN6g/AAAAP3QIAAAAAAAAAe4AAAAMAAAA8BZDOm8x5D+AgynyWTeoPwAAAD90CAAAAAAAAAHvAAAADAAAABh/OODxh+M/gIMp8lk3qD8AAAA/gwgAAAAAAAAB8AAAAAwAAAA4bzGk8xbjP4CDKfJZN6g/AAAAP4MIAAAAAAAAAfEAAAAMAAAAUF8qaPWl4j+AgynyWTeoPwAAAD+TCAAAAAAAAAHyAAAADAAAAHhPIyz3NOI/gIMp8lk3qD8AAAA/owgAAAAAAAAB8wAAAAwAAACIxx8OePzhP4CDKfJZN6g/AAAAP6MIAAAAAAAAAfQAAAAMAAAAoLcY0nmL4T+AgynyWTeoPwAAAD+yCAAAAAAAAAH1AAAADAAAAKC3GNJ5i+E/gBT5rBtMoT8AAAA/sggAAAAAAAAB9gAAAAwAAACwLxW0+lLhP4AU+awbTKE/AAAAP7IIAAAAAAAAAfcAAAAMAAAAwKcRlnsa4T+AFPmsG0yhPwAAAD/RCAAAAAAAAAH4AAAADAAAAMgfDnj84eA/gBT5rBtMoT8AAAA/0QgAAAAAAAAB+QAAAAwAAADYlwpafangP4AU+awbTKE/AAAAP+EIAAAAAAAAAfoAAAAMAAAA6A8HPP5w4D+AFPmsG0yhPwAAAD8ACQAAAAAAAAH7AAAADAAAAPiHAx5/OOA/gBT5rBtMoT8AAAA/EAkAAAAAAAAB/AAAAAwAAAAAAAAAAADgP4AU+awbTKE/AAAAP04JAAAAAAAAAf0AAAAMAAAAIPD4wwGP3z+AFPmsG0yhPwAAAD8aCgAAAAAAAAH+AAAADAAAACDw+MMBj98/gIMp8lk3qD8AAAA/GgoAAAAAAAAL</ink>
</athena>
</file>

<file path=customXml/item3.xml><?xml version="1.0" encoding="utf-8"?>
<athena xmlns="http://schemas.microsoft.com/edu/athena" version="0.1.3885.0">
  <timings duration="46168"/>
</athena>
</file>

<file path=customXml/item4.xml><?xml version="1.0" encoding="utf-8"?>
<athena xmlns="http://schemas.microsoft.com/edu/athena" version="0.1.3885.0">
  <media streamable="true" recordStart="79736" recordEnd="125904" recordLength="164049" audioOnly="true" start="79736" end="125904" audioFormat="{00001610-0000-0010-8000-00AA00389B71}" audioRate="44100" muted="false" volume="0.8" fadeIn="0" fadeOut="0" videoFormat="{34363248-0000-0010-8000-00AA00389B71}" videoRate="15" videoWidth="256" videoHeight="256"/>
</athena>
</file>

<file path=customXml/item5.xml><?xml version="1.0" encoding="utf-8"?>
<athena xmlns="http://schemas.microsoft.com/edu/athena" version="0.1.3885.0">
  <timings duration="16495"/>
</athena>
</file>

<file path=customXml/item6.xml><?xml version="1.0" encoding="utf-8"?>
<athena xmlns="http://schemas.microsoft.com/edu/athena" version="0.1.3885.0">
  <timings duration="19166"/>
</athena>
</file>

<file path=customXml/item7.xml><?xml version="1.0" encoding="utf-8"?>
<athena xmlns="http://schemas.microsoft.com/edu/athena" version="0.1.3885.0">
  <media streamable="true" recordStart="23070" recordEnd="39565" recordLength="48204" audioOnly="true" start="23070" end="39565" audioFormat="{00001610-0000-0010-8000-00AA00389B71}" audioRate="44100" muted="false" volume="0.8" fadeIn="0" fadeOut="0" videoFormat="{34363248-0000-0010-8000-00AA00389B71}" videoRate="15" videoWidth="256" videoHeight="256"/>
</athena>
</file>

<file path=customXml/item8.xml><?xml version="1.0" encoding="utf-8"?>
<athena xmlns="http://schemas.microsoft.com/edu/athena" version="0.1.3885.0">
  <timings duration="23070"/>
</athena>
</file>

<file path=customXml/item9.xml><?xml version="1.0" encoding="utf-8"?>
<athena xmlns="http://schemas.microsoft.com/edu/athena" version="0.1.3885.0">
  <media streamable="true" recordStart="0" recordEnd="14326" recordLength="14442" audioOnly="true" start="0" end="14326" audioFormat="{00001610-0000-0010-8000-00AA00389B71}" audioRate="44100" muted="false" volume="0.8" fadeIn="0" fadeOut="0" videoFormat="{34363248-0000-0010-8000-00AA00389B71}" videoRate="15" videoWidth="256" videoHeight="256"/>
</athena>
</file>

<file path=customXml/itemProps1.xml><?xml version="1.0" encoding="utf-8"?>
<ds:datastoreItem xmlns:ds="http://schemas.openxmlformats.org/officeDocument/2006/customXml" ds:itemID="{A730D63A-EF04-497D-B9F3-597BFB353081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B37E1192-E438-4B45-95CE-B4624A834044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A2180F87-8BB4-4A4E-BC0E-A1F4CDC98650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093039DA-0D2A-4906-BF2A-878C40608E8F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CC84A37B-F989-4D17-A064-D7C985484D2E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7A099141-F7A8-45F9-9F8B-BFA4724BFB6A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33E40E09-2251-49F6-846E-D83BD1809EDC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A98AACE9-8EAF-4A4B-9E51-BBED96401B43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3658569A-46FA-410D-A33F-3C86638AFADB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7829B6D1-D274-43FE-832C-515CD0BF520A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83874C57-D80E-4707-BDA8-339FCF4C2C34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CB851555-3894-4B4D-80A1-2DE65CD1C1CE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49168687-9039-43B8-BC45-9847EBB73C57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EA2EC425-FEE5-4240-9678-3FFB5D99E4BA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1F4A9EF9-DD74-468B-BFFE-8F8EFF815766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74A94C59-3A9E-43DA-B3CA-D1649C304107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090298DB-56D7-479F-B9B2-E5E3E43CF27A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0E785390-B451-4E2F-9BD4-16671C7649E0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D7C35E74-6EF1-4DF9-B77E-87BBCE693D73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7820AED7-310E-41AF-9383-7369CE802FAD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2EC5FFBE-815F-4174-98F9-C0752E7F67D2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8EA54FCD-8D18-4B19-B6B6-CFB8DE2F05F4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D4A91451-BA41-4BE0-8066-BB3ABED6A7FC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66FCDC08-4D02-4B0E-811B-AC73C27AD59A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BBC3029F-3508-4B5C-BCA0-CB2F1FDF0143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621B26F2-068C-45E9-A7EA-30EF981740A5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99542CBB-8A2A-4D2D-B57A-72080E1B1B02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1225</TotalTime>
  <Words>562</Words>
  <Application>Microsoft Office PowerPoint</Application>
  <PresentationFormat>Widescreen</PresentationFormat>
  <Paragraphs>88</Paragraphs>
  <Slides>15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SimSun</vt:lpstr>
      <vt:lpstr>Arial</vt:lpstr>
      <vt:lpstr>Calibri</vt:lpstr>
      <vt:lpstr>Cambria</vt:lpstr>
      <vt:lpstr>Corbel</vt:lpstr>
      <vt:lpstr>HGｺﾞｼｯｸM</vt:lpstr>
      <vt:lpstr>Times New Roman</vt:lpstr>
      <vt:lpstr>Wingdings</vt:lpstr>
      <vt:lpstr>Depth</vt:lpstr>
      <vt:lpstr>Document</vt:lpstr>
      <vt:lpstr>Presentation</vt:lpstr>
      <vt:lpstr> Gwendolyn Ritter-Randolph NUR 3816  /Fall 2016 University of Florida College of Nursing</vt:lpstr>
      <vt:lpstr>Purpose</vt:lpstr>
      <vt:lpstr>Central Line Associated Bloodstream Infection (CLABSI)</vt:lpstr>
      <vt:lpstr>Background </vt:lpstr>
      <vt:lpstr>Background</vt:lpstr>
      <vt:lpstr>Sources of CVL Contamination*</vt:lpstr>
      <vt:lpstr>Impact of CLASBI</vt:lpstr>
      <vt:lpstr>METHODS</vt:lpstr>
      <vt:lpstr>PowerPoint Presentation</vt:lpstr>
      <vt:lpstr>FINDINGS</vt:lpstr>
      <vt:lpstr>Recommendations for Nursing Practice </vt:lpstr>
      <vt:lpstr>Conclusion</vt:lpstr>
      <vt:lpstr>PowerPoint Presentation</vt:lpstr>
      <vt:lpstr>References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Gwendolyn    Ritter-Randolph NUR          University  of    Florida  Col lege       of    Nursing</dc:title>
  <dc:creator>Gwen Randolph</dc:creator>
  <cp:lastModifiedBy>Gwen Randolph</cp:lastModifiedBy>
  <cp:revision>76</cp:revision>
  <cp:lastPrinted>2016-12-02T02:20:41Z</cp:lastPrinted>
  <dcterms:created xsi:type="dcterms:W3CDTF">2016-11-30T18:56:58Z</dcterms:created>
  <dcterms:modified xsi:type="dcterms:W3CDTF">2016-12-05T08:25:57Z</dcterms:modified>
</cp:coreProperties>
</file>